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17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18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theme/theme166.xml" ContentType="application/vnd.openxmlformats-officedocument.theme+xml"/>
  <Override PartName="/ppt/theme/theme165.xml" ContentType="application/vnd.openxmlformats-officedocument.theme+xml"/>
  <Override PartName="/ppt/theme/theme164.xml" ContentType="application/vnd.openxmlformats-officedocument.theme+xml"/>
  <Override PartName="/ppt/theme/theme163.xml" ContentType="application/vnd.openxmlformats-officedocument.theme+xml"/>
  <Override PartName="/ppt/theme/theme162.xml" ContentType="application/vnd.openxmlformats-officedocument.theme+xml"/>
  <Override PartName="/ppt/theme/theme161.xml" ContentType="application/vnd.openxmlformats-officedocument.theme+xml"/>
  <Override PartName="/ppt/theme/theme158.xml" ContentType="application/vnd.openxmlformats-officedocument.theme+xml"/>
  <Override PartName="/ppt/theme/theme41.xml" ContentType="application/vnd.openxmlformats-officedocument.theme+xml"/>
  <Override PartName="/ppt/theme/theme157.xml" ContentType="application/vnd.openxmlformats-officedocument.theme+xml"/>
  <Override PartName="/ppt/theme/theme40.xml" ContentType="application/vnd.openxmlformats-officedocument.theme+xml"/>
  <Override PartName="/ppt/theme/theme156.xml" ContentType="application/vnd.openxmlformats-officedocument.theme+xml"/>
  <Override PartName="/ppt/theme/theme155.xml" ContentType="application/vnd.openxmlformats-officedocument.theme+xml"/>
  <Override PartName="/ppt/theme/theme154.xml" ContentType="application/vnd.openxmlformats-officedocument.theme+xml"/>
  <Override PartName="/ppt/theme/theme153.xml" ContentType="application/vnd.openxmlformats-officedocument.theme+xml"/>
  <Override PartName="/ppt/theme/theme152.xml" ContentType="application/vnd.openxmlformats-officedocument.theme+xml"/>
  <Override PartName="/ppt/theme/theme151.xml" ContentType="application/vnd.openxmlformats-officedocument.theme+xml"/>
  <Override PartName="/ppt/theme/theme148.xml" ContentType="application/vnd.openxmlformats-officedocument.theme+xml"/>
  <Override PartName="/ppt/theme/theme31.xml" ContentType="application/vnd.openxmlformats-officedocument.theme+xml"/>
  <Override PartName="/ppt/theme/theme147.xml" ContentType="application/vnd.openxmlformats-officedocument.theme+xml"/>
  <Override PartName="/ppt/theme/theme30.xml" ContentType="application/vnd.openxmlformats-officedocument.theme+xml"/>
  <Override PartName="/ppt/theme/theme146.xml" ContentType="application/vnd.openxmlformats-officedocument.theme+xml"/>
  <Override PartName="/ppt/theme/theme145.xml" ContentType="application/vnd.openxmlformats-officedocument.theme+xml"/>
  <Override PartName="/ppt/theme/theme144.xml" ContentType="application/vnd.openxmlformats-officedocument.theme+xml"/>
  <Override PartName="/ppt/theme/theme143.xml" ContentType="application/vnd.openxmlformats-officedocument.theme+xml"/>
  <Override PartName="/ppt/theme/theme142.xml" ContentType="application/vnd.openxmlformats-officedocument.theme+xml"/>
  <Override PartName="/ppt/theme/theme141.xml" ContentType="application/vnd.openxmlformats-officedocument.theme+xml"/>
  <Override PartName="/ppt/theme/theme140.xml" ContentType="application/vnd.openxmlformats-officedocument.theme+xml"/>
  <Override PartName="/ppt/theme/theme138.xml" ContentType="application/vnd.openxmlformats-officedocument.theme+xml"/>
  <Override PartName="/ppt/theme/theme3.xml" ContentType="application/vnd.openxmlformats-officedocument.theme+xml"/>
  <Override PartName="/ppt/theme/theme21.xml" ContentType="application/vnd.openxmlformats-officedocument.theme+xml"/>
  <Override PartName="/ppt/theme/theme137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136.xml" ContentType="application/vnd.openxmlformats-officedocument.theme+xml"/>
  <Override PartName="/ppt/theme/theme1.xml" ContentType="application/vnd.openxmlformats-officedocument.theme+xml"/>
  <Override PartName="/ppt/theme/theme135.xml" ContentType="application/vnd.openxmlformats-officedocument.theme+xml"/>
  <Override PartName="/ppt/theme/theme134.xml" ContentType="application/vnd.openxmlformats-officedocument.theme+xml"/>
  <Override PartName="/ppt/theme/theme133.xml" ContentType="application/vnd.openxmlformats-officedocument.theme+xml"/>
  <Override PartName="/ppt/theme/theme132.xml" ContentType="application/vnd.openxmlformats-officedocument.theme+xml"/>
  <Override PartName="/ppt/theme/theme131.xml" ContentType="application/vnd.openxmlformats-officedocument.theme+xml"/>
  <Override PartName="/ppt/theme/theme130.xml" ContentType="application/vnd.openxmlformats-officedocument.theme+xml"/>
  <Override PartName="/ppt/theme/theme19.xml" ContentType="application/vnd.openxmlformats-officedocument.theme+xml"/>
  <Override PartName="/ppt/theme/theme15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22.xml" ContentType="application/vnd.openxmlformats-officedocument.theme+xml"/>
  <Override PartName="/ppt/theme/theme139.xml" ContentType="application/vnd.openxmlformats-officedocument.theme+xml"/>
  <Override PartName="/ppt/theme/theme4.xml" ContentType="application/vnd.openxmlformats-officedocument.theme+xml"/>
  <Override PartName="/ppt/theme/theme71.xml" ContentType="application/vnd.openxmlformats-officedocument.theme+xml"/>
  <Override PartName="/ppt/theme/theme188.xml" ContentType="application/vnd.openxmlformats-officedocument.theme+xml"/>
  <Override PartName="/ppt/theme/theme15.xml" ContentType="application/vnd.openxmlformats-officedocument.theme+xml"/>
  <Override PartName="/ppt/theme/theme168.xml" ContentType="application/vnd.openxmlformats-officedocument.theme+xml"/>
  <Override PartName="/ppt/theme/theme51.xml" ContentType="application/vnd.openxmlformats-officedocument.theme+xml"/>
  <Override PartName="/ppt/theme/theme76.xml" ContentType="application/vnd.openxmlformats-officedocument.theme+xml"/>
  <Override PartName="/ppt/theme/theme16.xml" ContentType="application/vnd.openxmlformats-officedocument.theme+xml"/>
  <Override PartName="/ppt/theme/theme70.xml" ContentType="application/vnd.openxmlformats-officedocument.theme+xml"/>
  <Override PartName="/ppt/theme/theme187.xml" ContentType="application/vnd.openxmlformats-officedocument.theme+xml"/>
  <Override PartName="/ppt/theme/theme44.xml" ContentType="application/vnd.openxmlformats-officedocument.theme+xml"/>
  <Override PartName="/ppt/theme/theme69.xml" ContentType="application/vnd.openxmlformats-officedocument.theme+xml"/>
  <Override PartName="/ppt/theme/theme203.xml" ContentType="application/vnd.openxmlformats-officedocument.theme+xml"/>
  <Override PartName="/ppt/theme/theme189.xml" ContentType="application/vnd.openxmlformats-officedocument.theme+xml"/>
  <Override PartName="/ppt/theme/theme72.xml" ContentType="application/vnd.openxmlformats-officedocument.theme+xml"/>
  <Override PartName="/ppt/theme/theme190.xml" ContentType="application/vnd.openxmlformats-officedocument.theme+xml"/>
  <Override PartName="/ppt/theme/theme59.xml" ContentType="application/vnd.openxmlformats-officedocument.theme+xml"/>
  <Override PartName="/ppt/theme/theme66.xml" ContentType="application/vnd.openxmlformats-officedocument.theme+xml"/>
  <Override PartName="/ppt/theme/theme200.xml" ContentType="application/vnd.openxmlformats-officedocument.theme+xml"/>
  <Override PartName="/ppt/theme/theme184.xml" ContentType="application/vnd.openxmlformats-officedocument.theme+xml"/>
  <Override PartName="/ppt/theme/theme73.xml" ContentType="application/vnd.openxmlformats-officedocument.theme+xml"/>
  <Override PartName="/ppt/theme/theme191.xml" ContentType="application/vnd.openxmlformats-officedocument.theme+xml"/>
  <Override PartName="/ppt/theme/theme13.xml" ContentType="application/vnd.openxmlformats-officedocument.theme+xml"/>
  <Override PartName="/ppt/theme/theme38.xml" ContentType="application/vnd.openxmlformats-officedocument.theme+xml"/>
  <Override PartName="/ppt/theme/theme207.xml" ContentType="application/vnd.openxmlformats-officedocument.theme+xml"/>
  <Override PartName="/ppt/theme/theme90.xml" ContentType="application/vnd.openxmlformats-officedocument.theme+xml"/>
  <Override PartName="/ppt/theme/theme113.xml" ContentType="application/vnd.openxmlformats-officedocument.theme+xml"/>
  <Override PartName="/ppt/theme/theme14.xml" ContentType="application/vnd.openxmlformats-officedocument.theme+xml"/>
  <Override PartName="/ppt/theme/theme39.xml" ContentType="application/vnd.openxmlformats-officedocument.theme+xml"/>
  <Override PartName="/ppt/theme/theme170.xml" ContentType="application/vnd.openxmlformats-officedocument.theme+xml"/>
  <Override PartName="/ppt/theme/theme208.xml" ContentType="application/vnd.openxmlformats-officedocument.theme+xml"/>
  <Override PartName="/ppt/theme/theme37.xml" ContentType="application/vnd.openxmlformats-officedocument.theme+xml"/>
  <Override PartName="/ppt/theme/theme206.xml" ContentType="application/vnd.openxmlformats-officedocument.theme+xml"/>
  <Override PartName="/ppt/theme/theme112.xml" ContentType="application/vnd.openxmlformats-officedocument.theme+xml"/>
  <Override PartName="/ppt/theme/theme43.xml" ContentType="application/vnd.openxmlformats-officedocument.theme+xml"/>
  <Override PartName="/ppt/theme/theme68.xml" ContentType="application/vnd.openxmlformats-officedocument.theme+xml"/>
  <Override PartName="/ppt/theme/theme202.xml" ContentType="application/vnd.openxmlformats-officedocument.theme+xml"/>
  <Override PartName="/ppt/theme/theme186.xml" ContentType="application/vnd.openxmlformats-officedocument.theme+xml"/>
  <Override PartName="/ppt/theme/theme167.xml" ContentType="application/vnd.openxmlformats-officedocument.theme+xml"/>
  <Override PartName="/ppt/theme/theme50.xml" ContentType="application/vnd.openxmlformats-officedocument.theme+xml"/>
  <Override PartName="/ppt/theme/theme75.xml" ContentType="application/vnd.openxmlformats-officedocument.theme+xml"/>
  <Override PartName="/ppt/theme/theme193.xml" ContentType="application/vnd.openxmlformats-officedocument.theme+xml"/>
  <Override PartName="/ppt/theme/theme159.xml" ContentType="application/vnd.openxmlformats-officedocument.theme+xml"/>
  <Override PartName="/ppt/theme/theme42.xml" ContentType="application/vnd.openxmlformats-officedocument.theme+xml"/>
  <Override PartName="/ppt/theme/theme67.xml" ContentType="application/vnd.openxmlformats-officedocument.theme+xml"/>
  <Override PartName="/ppt/theme/theme201.xml" ContentType="application/vnd.openxmlformats-officedocument.theme+xml"/>
  <Override PartName="/ppt/theme/theme185.xml" ContentType="application/vnd.openxmlformats-officedocument.theme+xml"/>
  <Override PartName="/ppt/theme/theme74.xml" ContentType="application/vnd.openxmlformats-officedocument.theme+xml"/>
  <Override PartName="/ppt/theme/theme192.xml" ContentType="application/vnd.openxmlformats-officedocument.theme+xml"/>
  <Override PartName="/ppt/theme/theme65.xml" ContentType="application/vnd.openxmlformats-officedocument.theme+xml"/>
  <Override PartName="/ppt/theme/theme183.xml" ContentType="application/vnd.openxmlformats-officedocument.theme+xml"/>
  <Override PartName="/ppt/theme/theme176.xml" ContentType="application/vnd.openxmlformats-officedocument.theme+xml"/>
  <Override PartName="/ppt/theme/theme175.xml" ContentType="application/vnd.openxmlformats-officedocument.theme+xml"/>
  <Override PartName="/ppt/theme/theme174.xml" ContentType="application/vnd.openxmlformats-officedocument.theme+xml"/>
  <Override PartName="/ppt/theme/theme173.xml" ContentType="application/vnd.openxmlformats-officedocument.theme+xml"/>
  <Override PartName="/ppt/theme/theme53.xml" ContentType="application/vnd.openxmlformats-officedocument.theme+xml"/>
  <Override PartName="/ppt/theme/theme78.xml" ContentType="application/vnd.openxmlformats-officedocument.theme+xml"/>
  <Override PartName="/ppt/theme/theme171.xml" ContentType="application/vnd.openxmlformats-officedocument.theme+xml"/>
  <Override PartName="/ppt/theme/theme169.xml" ContentType="application/vnd.openxmlformats-officedocument.theme+xml"/>
  <Override PartName="/ppt/theme/theme52.xml" ContentType="application/vnd.openxmlformats-officedocument.theme+xml"/>
  <Override PartName="/ppt/theme/theme77.xml" ContentType="application/vnd.openxmlformats-officedocument.theme+xml"/>
  <Override PartName="/ppt/theme/theme205.xml" ContentType="application/vnd.openxmlformats-officedocument.theme+xml"/>
  <Override PartName="/ppt/theme/theme111.xml" ContentType="application/vnd.openxmlformats-officedocument.theme+xml"/>
  <Override PartName="/ppt/theme/theme204.xml" ContentType="application/vnd.openxmlformats-officedocument.theme+xml"/>
  <Override PartName="/ppt/theme/theme110.xml" ContentType="application/vnd.openxmlformats-officedocument.theme+xml"/>
  <Override PartName="/ppt/theme/theme60.xml" ContentType="application/vnd.openxmlformats-officedocument.theme+xml"/>
  <Override PartName="/ppt/theme/theme177.xml" ContentType="application/vnd.openxmlformats-officedocument.theme+xml"/>
  <Override PartName="/ppt/theme/theme182.xml" ContentType="application/vnd.openxmlformats-officedocument.theme+xml"/>
  <Override PartName="/ppt/theme/theme64.xml" ContentType="application/vnd.openxmlformats-officedocument.theme+xml"/>
  <Override PartName="/ppt/theme/theme181.xml" ContentType="application/vnd.openxmlformats-officedocument.theme+xml"/>
  <Override PartName="/ppt/theme/theme63.xml" ContentType="application/vnd.openxmlformats-officedocument.theme+xml"/>
  <Override PartName="/ppt/theme/theme180.xml" ContentType="application/vnd.openxmlformats-officedocument.theme+xml"/>
  <Override PartName="/ppt/theme/theme49.xml" ContentType="application/vnd.openxmlformats-officedocument.theme+xml"/>
  <Override PartName="/ppt/theme/theme179.xml" ContentType="application/vnd.openxmlformats-officedocument.theme+xml"/>
  <Override PartName="/ppt/theme/theme62.xml" ContentType="application/vnd.openxmlformats-officedocument.theme+xml"/>
  <Override PartName="/ppt/theme/theme178.xml" ContentType="application/vnd.openxmlformats-officedocument.theme+xml"/>
  <Override PartName="/ppt/theme/theme61.xml" ContentType="application/vnd.openxmlformats-officedocument.theme+xml"/>
  <Override PartName="/ppt/theme/theme172.xml" ContentType="application/vnd.openxmlformats-officedocument.theme+xml"/>
  <Override PartName="/ppt/theme/theme5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5.xml" ContentType="application/vnd.openxmlformats-officedocument.theme+xml"/>
  <Override PartName="/ppt/theme/theme23.xml" ContentType="application/vnd.openxmlformats-officedocument.theme+xml"/>
  <Override PartName="/ppt/theme/theme6.xml" ContentType="application/vnd.openxmlformats-officedocument.theme+xml"/>
  <Override PartName="/ppt/theme/theme24.xml" ContentType="application/vnd.openxmlformats-officedocument.theme+xml"/>
  <Override PartName="/ppt/theme/theme7.xml" ContentType="application/vnd.openxmlformats-officedocument.theme+xml"/>
  <Override PartName="/ppt/theme/theme25.xml" ContentType="application/vnd.openxmlformats-officedocument.theme+xml"/>
  <Override PartName="/ppt/theme/theme8.xml" ContentType="application/vnd.openxmlformats-officedocument.theme+xml"/>
  <Override PartName="/ppt/theme/theme26.xml" ContentType="application/vnd.openxmlformats-officedocument.theme+xml"/>
  <Override PartName="/ppt/theme/theme9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160.xml" ContentType="application/vnd.openxmlformats-officedocument.theme+xml"/>
  <Override PartName="/ppt/theme/theme55.xml" ContentType="application/vnd.openxmlformats-officedocument.theme+xml"/>
  <Override PartName="/ppt/theme/theme12.xml" ContentType="application/vnd.openxmlformats-officedocument.theme+xml"/>
  <Override PartName="/ppt/theme/theme129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149.xml" ContentType="application/vnd.openxmlformats-officedocument.theme+xml"/>
  <Override PartName="/ppt/theme/theme32.xml" ContentType="application/vnd.openxmlformats-officedocument.theme+xml"/>
  <Override PartName="/ppt/theme/theme58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79.xml" ContentType="application/vnd.openxmlformats-officedocument.theme+xml"/>
  <Override PartName="/ppt/theme/theme109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114.xml" ContentType="application/vnd.openxmlformats-officedocument.theme+xml"/>
  <Override PartName="/ppt/theme/theme91.xml" ContentType="application/vnd.openxmlformats-officedocument.theme+xml"/>
  <Override PartName="/ppt/theme/theme115.xml" ContentType="application/vnd.openxmlformats-officedocument.theme+xml"/>
  <Override PartName="/ppt/theme/theme92.xml" ContentType="application/vnd.openxmlformats-officedocument.theme+xml"/>
  <Override PartName="/ppt/theme/theme116.xml" ContentType="application/vnd.openxmlformats-officedocument.theme+xml"/>
  <Override PartName="/ppt/theme/theme93.xml" ContentType="application/vnd.openxmlformats-officedocument.theme+xml"/>
  <Override PartName="/ppt/theme/theme117.xml" ContentType="application/vnd.openxmlformats-officedocument.theme+xml"/>
  <Override PartName="/ppt/theme/theme94.xml" ContentType="application/vnd.openxmlformats-officedocument.theme+xml"/>
  <Override PartName="/ppt/theme/theme118.xml" ContentType="application/vnd.openxmlformats-officedocument.theme+xml"/>
  <Override PartName="/ppt/theme/theme95.xml" ContentType="application/vnd.openxmlformats-officedocument.theme+xml"/>
  <Override PartName="/ppt/theme/theme119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94.xml" ContentType="application/vnd.openxmlformats-officedocument.theme+xml"/>
  <Override PartName="/ppt/theme/theme101.xml" ContentType="application/vnd.openxmlformats-officedocument.theme+xml"/>
  <Override PartName="/ppt/theme/theme195.xml" ContentType="application/vnd.openxmlformats-officedocument.theme+xml"/>
  <Override PartName="/ppt/theme/theme102.xml" ContentType="application/vnd.openxmlformats-officedocument.theme+xml"/>
  <Override PartName="/ppt/theme/theme196.xml" ContentType="application/vnd.openxmlformats-officedocument.theme+xml"/>
  <Override PartName="/ppt/theme/theme80.xml" ContentType="application/vnd.openxmlformats-officedocument.theme+xml"/>
  <Override PartName="/ppt/theme/theme103.xml" ContentType="application/vnd.openxmlformats-officedocument.theme+xml"/>
  <Override PartName="/ppt/theme/theme197.xml" ContentType="application/vnd.openxmlformats-officedocument.theme+xml"/>
  <Override PartName="/ppt/theme/theme104.xml" ContentType="application/vnd.openxmlformats-officedocument.theme+xml"/>
  <Override PartName="/ppt/theme/theme198.xml" ContentType="application/vnd.openxmlformats-officedocument.theme+xml"/>
  <Override PartName="/ppt/theme/theme81.xml" ContentType="application/vnd.openxmlformats-officedocument.theme+xml"/>
  <Override PartName="/ppt/theme/theme105.xml" ContentType="application/vnd.openxmlformats-officedocument.theme+xml"/>
  <Override PartName="/ppt/theme/theme199.xml" ContentType="application/vnd.openxmlformats-officedocument.theme+xml"/>
  <Override PartName="/ppt/theme/theme82.xml" ContentType="application/vnd.openxmlformats-officedocument.theme+xml"/>
  <Override PartName="/ppt/theme/theme106.xml" ContentType="application/vnd.openxmlformats-officedocument.theme+xml"/>
  <Override PartName="/ppt/theme/theme83.xml" ContentType="application/vnd.openxmlformats-officedocument.theme+xml"/>
  <Override PartName="/ppt/theme/theme107.xml" ContentType="application/vnd.openxmlformats-officedocument.theme+xml"/>
  <Override PartName="/ppt/theme/theme84.xml" ContentType="application/vnd.openxmlformats-officedocument.theme+xml"/>
  <Override PartName="/ppt/theme/theme108.xml" ContentType="application/vnd.openxmlformats-officedocument.theme+xml"/>
  <Override PartName="/ppt/theme/theme85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0.xml" ContentType="application/vnd.openxmlformats-officedocument.theme+xml"/>
  <Override PartName="/ppt/theme/theme127.xml" ContentType="application/vnd.openxmlformats-officedocument.theme+xml"/>
  <Override PartName="/ppt/theme/theme128.xml" ContentType="application/vnd.openxmlformats-officedocument.theme+xml"/>
  <Override PartName="/ppt/theme/theme11.xml" ContentType="application/vnd.openxmlformats-officedocument.theme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60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94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206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207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205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204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203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202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201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200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97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96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99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95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98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_rels/slideMaster133.xml.rels" ContentType="application/vnd.openxmlformats-package.relationships+xml"/>
  <Override PartName="/ppt/slideMasters/_rels/slideMaster99.xml.rels" ContentType="application/vnd.openxmlformats-package.relationships+xml"/>
  <Override PartName="/ppt/slideMasters/_rels/slideMaster134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149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148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122.xml.rels" ContentType="application/vnd.openxmlformats-package.relationships+xml"/>
  <Override PartName="/ppt/slideMasters/_rels/slideMaster147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121.xml.rels" ContentType="application/vnd.openxmlformats-package.relationships+xml"/>
  <Override PartName="/ppt/slideMasters/_rels/slideMaster146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139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38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137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136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199.xml.rels" ContentType="application/vnd.openxmlformats-package.relationships+xml"/>
  <Override PartName="/ppt/slideMasters/_rels/slideMaster105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56.xml.rels" ContentType="application/vnd.openxmlformats-package.relationships+xml"/>
  <Override PartName="/ppt/slideMasters/_rels/slideMaster118.xml.rels" ContentType="application/vnd.openxmlformats-package.relationships+xml"/>
  <Override PartName="/ppt/slideMasters/_rels/slideMaster65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64.xml.rels" ContentType="application/vnd.openxmlformats-package.relationships+xml"/>
  <Override PartName="/ppt/slideMasters/_rels/slideMaster189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112.xml.rels" ContentType="application/vnd.openxmlformats-package.relationships+xml"/>
  <Override PartName="/ppt/slideMasters/_rels/slideMaster206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188.xml.rels" ContentType="application/vnd.openxmlformats-package.relationships+xml"/>
  <Override PartName="/ppt/slideMasters/_rels/slideMaster163.xml.rels" ContentType="application/vnd.openxmlformats-package.relationships+xml"/>
  <Override PartName="/ppt/slideMasters/_rels/slideMaster114.xml.rels" ContentType="application/vnd.openxmlformats-package.relationships+xml"/>
  <Override PartName="/ppt/slideMasters/_rels/slideMaster61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6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20.xml.rels" ContentType="application/vnd.openxmlformats-package.relationships+xml"/>
  <Override PartName="/ppt/slideMasters/_rels/slideMaster124.xml.rels" ContentType="application/vnd.openxmlformats-package.relationships+xml"/>
  <Override PartName="/ppt/slideMasters/_rels/slideMaster71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3.xml.rels" ContentType="application/vnd.openxmlformats-package.relationships+xml"/>
  <Override PartName="/ppt/slideMasters/_rels/slideMaster70.xml.rels" ContentType="application/vnd.openxmlformats-package.relationships+xml"/>
  <Override PartName="/ppt/slideMasters/_rels/slideMaster113.xml.rels" ContentType="application/vnd.openxmlformats-package.relationships+xml"/>
  <Override PartName="/ppt/slideMasters/_rels/slideMaster60.xml.rels" ContentType="application/vnd.openxmlformats-package.relationships+xml"/>
  <Override PartName="/ppt/slideMasters/_rels/slideMaster207.xml.rels" ContentType="application/vnd.openxmlformats-package.relationships+xml"/>
  <Override PartName="/ppt/slideMasters/_rels/slideMaster75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166.xml.rels" ContentType="application/vnd.openxmlformats-package.relationships+xml"/>
  <Override PartName="/ppt/slideMasters/_rels/slideMaster141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59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8.xml.rels" ContentType="application/vnd.openxmlformats-package.relationships+xml"/>
  <Override PartName="/ppt/slideMasters/_rels/slideMaster84.xml.rels" ContentType="application/vnd.openxmlformats-package.relationships+xml"/>
  <Override PartName="/ppt/slideMasters/_rels/slideMaster85.xml.rels" ContentType="application/vnd.openxmlformats-package.relationships+xml"/>
  <Override PartName="/ppt/slideMasters/_rels/slideMaster87.xml.rels" ContentType="application/vnd.openxmlformats-package.relationships+xml"/>
  <Override PartName="/ppt/slideMasters/_rels/slideMaster88.xml.rels" ContentType="application/vnd.openxmlformats-package.relationships+xml"/>
  <Override PartName="/ppt/slideMasters/_rels/slideMaster89.xml.rels" ContentType="application/vnd.openxmlformats-package.relationships+xml"/>
  <Override PartName="/ppt/slideMasters/_rels/slideMaster190.xml.rels" ContentType="application/vnd.openxmlformats-package.relationships+xml"/>
  <Override PartName="/ppt/slideMasters/_rels/slideMaster86.xml.rels" ContentType="application/vnd.openxmlformats-package.relationships+xml"/>
  <Override PartName="/ppt/slideMasters/_rels/slideMaster90.xml.rels" ContentType="application/vnd.openxmlformats-package.relationships+xml"/>
  <Override PartName="/ppt/slideMasters/_rels/slideMaster143.xml.rels" ContentType="application/vnd.openxmlformats-package.relationships+xml"/>
  <Override PartName="/ppt/slideMasters/_rels/slideMaster83.xml.rels" ContentType="application/vnd.openxmlformats-package.relationships+xml"/>
  <Override PartName="/ppt/slideMasters/_rels/slideMaster82.xml.rels" ContentType="application/vnd.openxmlformats-package.relationships+xml"/>
  <Override PartName="/ppt/slideMasters/_rels/slideMaster135.xml.rels" ContentType="application/vnd.openxmlformats-package.relationships+xml"/>
  <Override PartName="/ppt/slideMasters/_rels/slideMaster81.xml.rels" ContentType="application/vnd.openxmlformats-package.relationships+xml"/>
  <Override PartName="/ppt/slideMasters/_rels/slideMaster80.xml.rels" ContentType="application/vnd.openxmlformats-package.relationships+xml"/>
  <Override PartName="/ppt/slideMasters/_rels/slideMaster79.xml.rels" ContentType="application/vnd.openxmlformats-package.relationships+xml"/>
  <Override PartName="/ppt/slideMasters/_rels/slideMaster96.xml.rels" ContentType="application/vnd.openxmlformats-package.relationships+xml"/>
  <Override PartName="/ppt/slideMasters/_rels/slideMaster95.xml.rels" ContentType="application/vnd.openxmlformats-package.relationships+xml"/>
  <Override PartName="/ppt/slideMasters/_rels/slideMaster94.xml.rels" ContentType="application/vnd.openxmlformats-package.relationships+xml"/>
  <Override PartName="/ppt/slideMasters/_rels/slideMaster93.xml.rels" ContentType="application/vnd.openxmlformats-package.relationships+xml"/>
  <Override PartName="/ppt/slideMasters/_rels/slideMaster91.xml.rels" ContentType="application/vnd.openxmlformats-package.relationships+xml"/>
  <Override PartName="/ppt/slideMasters/_rels/slideMaster144.xml.rels" ContentType="application/vnd.openxmlformats-package.relationships+xml"/>
  <Override PartName="/ppt/slideMasters/_rels/slideMaster92.xml.rels" ContentType="application/vnd.openxmlformats-package.relationships+xml"/>
  <Override PartName="/ppt/slideMasters/_rels/slideMaster145.xml.rels" ContentType="application/vnd.openxmlformats-package.relationships+xml"/>
  <Override PartName="/ppt/slideMasters/_rels/slideMaster7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5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97.xml.rels" ContentType="application/vnd.openxmlformats-package.relationships+xml"/>
  <Override PartName="/ppt/slideMasters/_rels/slideMaster98.xml.rels" ContentType="application/vnd.openxmlformats-package.relationships+xml"/>
  <Override PartName="/ppt/slideMasters/_rels/slideMaster194.xml.rels" ContentType="application/vnd.openxmlformats-package.relationships+xml"/>
  <Override PartName="/ppt/slideMasters/_rels/slideMaster100.xml.rels" ContentType="application/vnd.openxmlformats-package.relationships+xml"/>
  <Override PartName="/ppt/slideMasters/_rels/slideMaster191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65.xml.rels" ContentType="application/vnd.openxmlformats-package.relationships+xml"/>
  <Override PartName="/ppt/slideMasters/_rels/slideMaster150.xml.rels" ContentType="application/vnd.openxmlformats-package.relationships+xml"/>
  <Override PartName="/ppt/slideMasters/_rels/slideMaster16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55.xml.rels" ContentType="application/vnd.openxmlformats-package.relationships+xml"/>
  <Override PartName="/ppt/slideMasters/_rels/slideMaster140.xml.rels" ContentType="application/vnd.openxmlformats-package.relationships+xml"/>
  <Override PartName="/ppt/slideMasters/_rels/slideMaster130.xml.rels" ContentType="application/vnd.openxmlformats-package.relationships+xml"/>
  <Override PartName="/ppt/slideMasters/_rels/slideMaster106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103.xml.rels" ContentType="application/vnd.openxmlformats-package.relationships+xml"/>
  <Override PartName="/ppt/slideMasters/_rels/slideMaster197.xml.rels" ContentType="application/vnd.openxmlformats-package.relationships+xml"/>
  <Override PartName="/ppt/slideMasters/_rels/slideMaster110.xml.rels" ContentType="application/vnd.openxmlformats-package.relationships+xml"/>
  <Override PartName="/ppt/slideMasters/_rels/slideMaster204.xml.rels" ContentType="application/vnd.openxmlformats-package.relationships+xml"/>
  <Override PartName="/ppt/slideMasters/_rels/slideMaster128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31.xml.rels" ContentType="application/vnd.openxmlformats-package.relationships+xml"/>
  <Override PartName="/ppt/slideMasters/_rels/slideMaster109.xml.rels" ContentType="application/vnd.openxmlformats-package.relationships+xml"/>
  <Override PartName="/ppt/slideMasters/_rels/slideMaster107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108.xml.rels" ContentType="application/vnd.openxmlformats-package.relationships+xml"/>
  <Override PartName="/ppt/slideMasters/_rels/slideMaster132.xml.rels" ContentType="application/vnd.openxmlformats-package.relationships+xml"/>
  <Override PartName="/ppt/slideMasters/_rels/slideMaster162.xml.rels" ContentType="application/vnd.openxmlformats-package.relationships+xml"/>
  <Override PartName="/ppt/slideMasters/_rels/slideMaster187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161.xml.rels" ContentType="application/vnd.openxmlformats-package.relationships+xml"/>
  <Override PartName="/ppt/slideMasters/_rels/slideMaster186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64.xml.rels" ContentType="application/vnd.openxmlformats-package.relationships+xml"/>
  <Override PartName="/ppt/slideMasters/_rels/slideMaster117.xml.rels" ContentType="application/vnd.openxmlformats-package.relationships+xml"/>
  <Override PartName="/ppt/slideMasters/_rels/slideMaster193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116.xml.rels" ContentType="application/vnd.openxmlformats-package.relationships+xml"/>
  <Override PartName="/ppt/slideMasters/_rels/slideMaster192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115.xml.rels" ContentType="application/vnd.openxmlformats-package.relationships+xml"/>
  <Override PartName="/ppt/slideMasters/_rels/slideMaster185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184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183.xml.rels" ContentType="application/vnd.openxmlformats-package.relationships+xml"/>
  <Override PartName="/ppt/slideMasters/_rels/slideMaster78.xml.rels" ContentType="application/vnd.openxmlformats-package.relationships+xml"/>
  <Override PartName="/ppt/slideMasters/_rels/slideMaster182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102.xml.rels" ContentType="application/vnd.openxmlformats-package.relationships+xml"/>
  <Override PartName="/ppt/slideMasters/_rels/slideMaster196.xml.rels" ContentType="application/vnd.openxmlformats-package.relationships+xml"/>
  <Override PartName="/ppt/slideMasters/_rels/slideMaster77.xml.rels" ContentType="application/vnd.openxmlformats-package.relationships+xml"/>
  <Override PartName="/ppt/slideMasters/_rels/slideMaster181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198.xml.rels" ContentType="application/vnd.openxmlformats-package.relationships+xml"/>
  <Override PartName="/ppt/slideMasters/_rels/slideMaster104.xml.rels" ContentType="application/vnd.openxmlformats-package.relationships+xml"/>
  <Override PartName="/ppt/slideMasters/_rels/slideMaster101.xml.rels" ContentType="application/vnd.openxmlformats-package.relationships+xml"/>
  <Override PartName="/ppt/slideMasters/_rels/slideMaster195.xml.rels" ContentType="application/vnd.openxmlformats-package.relationships+xml"/>
  <Override PartName="/ppt/slideMasters/_rels/slideMaster7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29.xml.rels" ContentType="application/vnd.openxmlformats-package.relationships+xml"/>
  <Override PartName="/ppt/slideMasters/_rels/slideMaster180.xml.rels" ContentType="application/vnd.openxmlformats-package.relationships+xml"/>
  <Override PartName="/ppt/slideMasters/_rels/slideMaster154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205.xml.rels" ContentType="application/vnd.openxmlformats-package.relationships+xml"/>
  <Override PartName="/ppt/slideMasters/_rels/slideMaster111.xml.rels" ContentType="application/vnd.openxmlformats-package.relationships+xml"/>
  <Override PartName="/ppt/slideMasters/_rels/slideMaster179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153.xml.rels" ContentType="application/vnd.openxmlformats-package.relationships+xml"/>
  <Override PartName="/ppt/slideMasters/_rels/slideMaster178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152.xml.rels" ContentType="application/vnd.openxmlformats-package.relationships+xml"/>
  <Override PartName="/ppt/slideMasters/_rels/slideMaster177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151.xml.rels" ContentType="application/vnd.openxmlformats-package.relationships+xml"/>
  <Override PartName="/ppt/slideMasters/_rels/slideMaster176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175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174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203.xml.rels" ContentType="application/vnd.openxmlformats-package.relationships+xml"/>
  <Override PartName="/ppt/slideMasters/_rels/slideMaster69.xml.rels" ContentType="application/vnd.openxmlformats-package.relationships+xml"/>
  <Override PartName="/ppt/slideMasters/_rels/slideMaster173.xml.rels" ContentType="application/vnd.openxmlformats-package.relationships+xml"/>
  <Override PartName="/ppt/slideMasters/_rels/slideMaster202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172.xml.rels" ContentType="application/vnd.openxmlformats-package.relationships+xml"/>
  <Override PartName="/ppt/slideMasters/_rels/slideMaster201.xml.rels" ContentType="application/vnd.openxmlformats-package.relationships+xml"/>
  <Override PartName="/ppt/slideMasters/_rels/slideMaster67.xml.rels" ContentType="application/vnd.openxmlformats-package.relationships+xml"/>
  <Override PartName="/ppt/slideMasters/_rels/slideMaster171.xml.rels" ContentType="application/vnd.openxmlformats-package.relationships+xml"/>
  <Override PartName="/ppt/slideMasters/_rels/slideMaster170.xml.rels" ContentType="application/vnd.openxmlformats-package.relationships+xml"/>
  <Override PartName="/ppt/slideMasters/_rels/slideMaster169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68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42.xml.rels" ContentType="application/vnd.openxmlformats-package.relationships+xml"/>
  <Override PartName="/ppt/slideMasters/_rels/slideMaster167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7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2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00.xml.rels" ContentType="application/vnd.openxmlformats-package.relationships+xml"/>
  <Override PartName="/ppt/slideMasters/_rels/slideMaster66.xml.rels" ContentType="application/vnd.openxmlformats-package.relationships+xml"/>
  <Override PartName="/ppt/slideMasters/_rels/slideMaster119.xml.rels" ContentType="application/vnd.openxmlformats-package.relationships+xml"/>
  <Override PartName="/ppt/slideMasters/_rels/slideMaster157.xml.rels" ContentType="application/vnd.openxmlformats-package.relationships+xml"/>
  <Override PartName="/ppt/slideMasters/slideMaster49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99.xml" ContentType="application/vnd.openxmlformats-officedocument.presentationml.slideMaster+xml"/>
  <Override PartName="/ppt/presProps.xml" ContentType="application/vnd.openxmlformats-officedocument.presentationml.presProps+xml"/>
  <Override PartName="/ppt/media/image16.png" ContentType="image/png"/>
  <Override PartName="/ppt/media/image15.png" ContentType="image/png"/>
  <Override PartName="/ppt/media/image9.png" ContentType="image/png"/>
  <Override PartName="/ppt/media/image14.png" ContentType="image/png"/>
  <Override PartName="/ppt/media/image8.png" ContentType="image/png"/>
  <Override PartName="/ppt/media/image13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10.png" ContentType="image/png"/>
  <Override PartName="/ppt/media/image4.png" ContentType="image/png"/>
  <Override PartName="/ppt/media/image11.png" ContentType="image/png"/>
  <Override PartName="/ppt/media/image24.png" ContentType="image/png"/>
  <Override PartName="/ppt/media/image17.png" ContentType="image/png"/>
  <Override PartName="/ppt/media/image25.png" ContentType="image/png"/>
  <Override PartName="/ppt/media/image18.png" ContentType="image/png"/>
  <Override PartName="/ppt/media/image26.png" ContentType="image/png"/>
  <Override PartName="/ppt/media/image19.png" ContentType="image/png"/>
  <Override PartName="/ppt/media/image27.png" ContentType="image/png"/>
  <Override PartName="/ppt/media/image29.png" ContentType="image/png"/>
  <Override PartName="/ppt/media/image28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6.png" ContentType="image/png"/>
  <Override PartName="/ppt/media/image12.png" ContentType="image/png"/>
  <Override PartName="/ppt/media/image5.png" ContentType="image/png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4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49" r:id="rId3"/>
    <p:sldMasterId id="2147483650" r:id="rId4"/>
    <p:sldMasterId id="2147483651" r:id="rId5"/>
    <p:sldMasterId id="2147483652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79" r:id="rId32"/>
    <p:sldMasterId id="2147483680" r:id="rId33"/>
    <p:sldMasterId id="2147483681" r:id="rId34"/>
    <p:sldMasterId id="2147483682" r:id="rId35"/>
    <p:sldMasterId id="2147483683" r:id="rId36"/>
    <p:sldMasterId id="2147483684" r:id="rId37"/>
    <p:sldMasterId id="2147483685" r:id="rId38"/>
    <p:sldMasterId id="2147483686" r:id="rId39"/>
    <p:sldMasterId id="2147483687" r:id="rId40"/>
    <p:sldMasterId id="2147483688" r:id="rId41"/>
    <p:sldMasterId id="2147483689" r:id="rId42"/>
    <p:sldMasterId id="2147483690" r:id="rId43"/>
    <p:sldMasterId id="2147483691" r:id="rId44"/>
    <p:sldMasterId id="2147483692" r:id="rId45"/>
    <p:sldMasterId id="2147483693" r:id="rId46"/>
    <p:sldMasterId id="2147483694" r:id="rId47"/>
    <p:sldMasterId id="2147483695" r:id="rId48"/>
    <p:sldMasterId id="2147483696" r:id="rId49"/>
    <p:sldMasterId id="2147483697" r:id="rId50"/>
    <p:sldMasterId id="2147483698" r:id="rId51"/>
    <p:sldMasterId id="2147483699" r:id="rId52"/>
    <p:sldMasterId id="2147483700" r:id="rId53"/>
    <p:sldMasterId id="2147483701" r:id="rId54"/>
    <p:sldMasterId id="2147483702" r:id="rId55"/>
    <p:sldMasterId id="2147483703" r:id="rId56"/>
    <p:sldMasterId id="2147483704" r:id="rId57"/>
    <p:sldMasterId id="2147483705" r:id="rId58"/>
    <p:sldMasterId id="2147483706" r:id="rId59"/>
    <p:sldMasterId id="2147483707" r:id="rId60"/>
    <p:sldMasterId id="2147483708" r:id="rId61"/>
    <p:sldMasterId id="2147483709" r:id="rId62"/>
    <p:sldMasterId id="2147483710" r:id="rId63"/>
    <p:sldMasterId id="2147483711" r:id="rId64"/>
    <p:sldMasterId id="2147483712" r:id="rId65"/>
    <p:sldMasterId id="2147483713" r:id="rId66"/>
    <p:sldMasterId id="2147483714" r:id="rId67"/>
    <p:sldMasterId id="2147483715" r:id="rId68"/>
    <p:sldMasterId id="2147483716" r:id="rId69"/>
    <p:sldMasterId id="2147483717" r:id="rId70"/>
    <p:sldMasterId id="2147483718" r:id="rId71"/>
    <p:sldMasterId id="2147483719" r:id="rId72"/>
    <p:sldMasterId id="2147483720" r:id="rId73"/>
    <p:sldMasterId id="2147483721" r:id="rId74"/>
    <p:sldMasterId id="2147483722" r:id="rId75"/>
    <p:sldMasterId id="2147483723" r:id="rId76"/>
    <p:sldMasterId id="2147483724" r:id="rId77"/>
    <p:sldMasterId id="2147483725" r:id="rId78"/>
    <p:sldMasterId id="2147483726" r:id="rId79"/>
    <p:sldMasterId id="2147483727" r:id="rId80"/>
    <p:sldMasterId id="2147483728" r:id="rId81"/>
    <p:sldMasterId id="2147483729" r:id="rId82"/>
    <p:sldMasterId id="2147483730" r:id="rId83"/>
    <p:sldMasterId id="2147483731" r:id="rId84"/>
    <p:sldMasterId id="2147483732" r:id="rId85"/>
    <p:sldMasterId id="2147483733" r:id="rId86"/>
    <p:sldMasterId id="2147483734" r:id="rId87"/>
    <p:sldMasterId id="2147483735" r:id="rId88"/>
    <p:sldMasterId id="2147483736" r:id="rId89"/>
    <p:sldMasterId id="2147483737" r:id="rId90"/>
    <p:sldMasterId id="2147483738" r:id="rId91"/>
    <p:sldMasterId id="2147483739" r:id="rId92"/>
    <p:sldMasterId id="2147483740" r:id="rId93"/>
    <p:sldMasterId id="2147483741" r:id="rId94"/>
    <p:sldMasterId id="2147483742" r:id="rId95"/>
    <p:sldMasterId id="2147483743" r:id="rId96"/>
    <p:sldMasterId id="2147483744" r:id="rId97"/>
    <p:sldMasterId id="2147483745" r:id="rId98"/>
    <p:sldMasterId id="2147483746" r:id="rId99"/>
    <p:sldMasterId id="2147483747" r:id="rId100"/>
    <p:sldMasterId id="2147483748" r:id="rId101"/>
    <p:sldMasterId id="2147483749" r:id="rId102"/>
    <p:sldMasterId id="2147483750" r:id="rId103"/>
    <p:sldMasterId id="2147483751" r:id="rId104"/>
    <p:sldMasterId id="2147483752" r:id="rId105"/>
    <p:sldMasterId id="2147483753" r:id="rId106"/>
    <p:sldMasterId id="2147483754" r:id="rId107"/>
    <p:sldMasterId id="2147483755" r:id="rId108"/>
    <p:sldMasterId id="2147483756" r:id="rId109"/>
    <p:sldMasterId id="2147483757" r:id="rId110"/>
    <p:sldMasterId id="2147483758" r:id="rId111"/>
    <p:sldMasterId id="2147483759" r:id="rId112"/>
    <p:sldMasterId id="2147483760" r:id="rId113"/>
    <p:sldMasterId id="2147483761" r:id="rId114"/>
    <p:sldMasterId id="2147483762" r:id="rId115"/>
    <p:sldMasterId id="2147483763" r:id="rId116"/>
    <p:sldMasterId id="2147483764" r:id="rId117"/>
    <p:sldMasterId id="2147483765" r:id="rId118"/>
    <p:sldMasterId id="2147483766" r:id="rId119"/>
    <p:sldMasterId id="2147483767" r:id="rId120"/>
    <p:sldMasterId id="2147483768" r:id="rId121"/>
    <p:sldMasterId id="2147483769" r:id="rId122"/>
    <p:sldMasterId id="2147483770" r:id="rId123"/>
    <p:sldMasterId id="2147483771" r:id="rId124"/>
    <p:sldMasterId id="2147483772" r:id="rId125"/>
    <p:sldMasterId id="2147483773" r:id="rId126"/>
    <p:sldMasterId id="2147483774" r:id="rId127"/>
    <p:sldMasterId id="2147483775" r:id="rId128"/>
    <p:sldMasterId id="2147483776" r:id="rId129"/>
    <p:sldMasterId id="2147483777" r:id="rId130"/>
    <p:sldMasterId id="2147483778" r:id="rId131"/>
    <p:sldMasterId id="2147483779" r:id="rId132"/>
    <p:sldMasterId id="2147483780" r:id="rId133"/>
    <p:sldMasterId id="2147483781" r:id="rId134"/>
    <p:sldMasterId id="2147483782" r:id="rId135"/>
    <p:sldMasterId id="2147483783" r:id="rId136"/>
    <p:sldMasterId id="2147483784" r:id="rId137"/>
    <p:sldMasterId id="2147483785" r:id="rId138"/>
    <p:sldMasterId id="2147483786" r:id="rId139"/>
    <p:sldMasterId id="2147483787" r:id="rId140"/>
    <p:sldMasterId id="2147483788" r:id="rId141"/>
    <p:sldMasterId id="2147483789" r:id="rId142"/>
    <p:sldMasterId id="2147483790" r:id="rId143"/>
    <p:sldMasterId id="2147483791" r:id="rId144"/>
    <p:sldMasterId id="2147483792" r:id="rId145"/>
    <p:sldMasterId id="2147483793" r:id="rId146"/>
    <p:sldMasterId id="2147483794" r:id="rId147"/>
    <p:sldMasterId id="2147483795" r:id="rId148"/>
    <p:sldMasterId id="2147483796" r:id="rId149"/>
    <p:sldMasterId id="2147483797" r:id="rId150"/>
    <p:sldMasterId id="2147483798" r:id="rId151"/>
    <p:sldMasterId id="2147483799" r:id="rId152"/>
    <p:sldMasterId id="2147483800" r:id="rId153"/>
    <p:sldMasterId id="2147483801" r:id="rId154"/>
    <p:sldMasterId id="2147483802" r:id="rId155"/>
    <p:sldMasterId id="2147483803" r:id="rId156"/>
    <p:sldMasterId id="2147483804" r:id="rId157"/>
    <p:sldMasterId id="2147483805" r:id="rId158"/>
    <p:sldMasterId id="2147483806" r:id="rId159"/>
    <p:sldMasterId id="2147483807" r:id="rId160"/>
    <p:sldMasterId id="2147483808" r:id="rId161"/>
    <p:sldMasterId id="2147483809" r:id="rId162"/>
    <p:sldMasterId id="2147483810" r:id="rId163"/>
    <p:sldMasterId id="2147483811" r:id="rId164"/>
    <p:sldMasterId id="2147483812" r:id="rId165"/>
    <p:sldMasterId id="2147483813" r:id="rId166"/>
    <p:sldMasterId id="2147483814" r:id="rId167"/>
    <p:sldMasterId id="2147483815" r:id="rId168"/>
    <p:sldMasterId id="2147483816" r:id="rId169"/>
    <p:sldMasterId id="2147483817" r:id="rId170"/>
    <p:sldMasterId id="2147483818" r:id="rId171"/>
    <p:sldMasterId id="2147483819" r:id="rId172"/>
    <p:sldMasterId id="2147483820" r:id="rId173"/>
    <p:sldMasterId id="2147483821" r:id="rId174"/>
    <p:sldMasterId id="2147483822" r:id="rId175"/>
    <p:sldMasterId id="2147483823" r:id="rId176"/>
    <p:sldMasterId id="2147483824" r:id="rId177"/>
    <p:sldMasterId id="2147483825" r:id="rId178"/>
    <p:sldMasterId id="2147483826" r:id="rId179"/>
    <p:sldMasterId id="2147483827" r:id="rId180"/>
    <p:sldMasterId id="2147483828" r:id="rId181"/>
    <p:sldMasterId id="2147483829" r:id="rId182"/>
    <p:sldMasterId id="2147483830" r:id="rId183"/>
    <p:sldMasterId id="2147483832" r:id="rId184"/>
    <p:sldMasterId id="2147483833" r:id="rId185"/>
    <p:sldMasterId id="2147483834" r:id="rId186"/>
    <p:sldMasterId id="2147483835" r:id="rId187"/>
    <p:sldMasterId id="2147483836" r:id="rId188"/>
    <p:sldMasterId id="2147483837" r:id="rId189"/>
    <p:sldMasterId id="2147483838" r:id="rId190"/>
    <p:sldMasterId id="2147483839" r:id="rId191"/>
    <p:sldMasterId id="2147483840" r:id="rId192"/>
    <p:sldMasterId id="2147483841" r:id="rId193"/>
    <p:sldMasterId id="2147483842" r:id="rId194"/>
    <p:sldMasterId id="2147483843" r:id="rId195"/>
    <p:sldMasterId id="2147483844" r:id="rId196"/>
    <p:sldMasterId id="2147483845" r:id="rId197"/>
    <p:sldMasterId id="2147483846" r:id="rId198"/>
    <p:sldMasterId id="2147483847" r:id="rId199"/>
    <p:sldMasterId id="2147483848" r:id="rId200"/>
    <p:sldMasterId id="2147483849" r:id="rId201"/>
    <p:sldMasterId id="2147483850" r:id="rId202"/>
    <p:sldMasterId id="2147483851" r:id="rId203"/>
    <p:sldMasterId id="2147483852" r:id="rId204"/>
    <p:sldMasterId id="2147483853" r:id="rId205"/>
    <p:sldMasterId id="2147483854" r:id="rId206"/>
    <p:sldMasterId id="2147483855" r:id="rId207"/>
    <p:sldMasterId id="2147483858" r:id="rId208"/>
  </p:sldMasterIdLst>
  <p:notesMasterIdLst>
    <p:notesMasterId r:id="rId209"/>
  </p:notesMasterIdLst>
  <p:sldIdLst>
    <p:sldId id="256" r:id="rId210"/>
    <p:sldId id="257" r:id="rId211"/>
    <p:sldId id="258" r:id="rId212"/>
    <p:sldId id="259" r:id="rId213"/>
    <p:sldId id="260" r:id="rId214"/>
    <p:sldId id="261" r:id="rId215"/>
    <p:sldId id="262" r:id="rId216"/>
    <p:sldId id="263" r:id="rId217"/>
    <p:sldId id="264" r:id="rId218"/>
    <p:sldId id="265" r:id="rId219"/>
    <p:sldId id="266" r:id="rId220"/>
    <p:sldId id="267" r:id="rId221"/>
    <p:sldId id="268" r:id="rId222"/>
    <p:sldId id="269" r:id="rId223"/>
    <p:sldId id="270" r:id="rId224"/>
    <p:sldId id="271" r:id="rId225"/>
    <p:sldId id="272" r:id="rId226"/>
    <p:sldId id="273" r:id="rId227"/>
    <p:sldId id="274" r:id="rId228"/>
    <p:sldId id="275" r:id="rId229"/>
    <p:sldId id="276" r:id="rId230"/>
    <p:sldId id="277" r:id="rId231"/>
    <p:sldId id="278" r:id="rId232"/>
    <p:sldId id="279" r:id="rId233"/>
  </p:sldIdLst>
  <p:sldSz cx="10333038" cy="8208963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slideMaster" Target="slideMasters/slideMaster60.xml"/><Relationship Id="rId62" Type="http://schemas.openxmlformats.org/officeDocument/2006/relationships/slideMaster" Target="slideMasters/slideMaster61.xml"/><Relationship Id="rId63" Type="http://schemas.openxmlformats.org/officeDocument/2006/relationships/slideMaster" Target="slideMasters/slideMaster62.xml"/><Relationship Id="rId64" Type="http://schemas.openxmlformats.org/officeDocument/2006/relationships/slideMaster" Target="slideMasters/slideMaster63.xml"/><Relationship Id="rId65" Type="http://schemas.openxmlformats.org/officeDocument/2006/relationships/slideMaster" Target="slideMasters/slideMaster64.xml"/><Relationship Id="rId66" Type="http://schemas.openxmlformats.org/officeDocument/2006/relationships/slideMaster" Target="slideMasters/slideMaster65.xml"/><Relationship Id="rId67" Type="http://schemas.openxmlformats.org/officeDocument/2006/relationships/slideMaster" Target="slideMasters/slideMaster66.xml"/><Relationship Id="rId68" Type="http://schemas.openxmlformats.org/officeDocument/2006/relationships/slideMaster" Target="slideMasters/slideMaster67.xml"/><Relationship Id="rId69" Type="http://schemas.openxmlformats.org/officeDocument/2006/relationships/slideMaster" Target="slideMasters/slideMaster68.xml"/><Relationship Id="rId70" Type="http://schemas.openxmlformats.org/officeDocument/2006/relationships/slideMaster" Target="slideMasters/slideMaster69.xml"/><Relationship Id="rId71" Type="http://schemas.openxmlformats.org/officeDocument/2006/relationships/slideMaster" Target="slideMasters/slideMaster70.xml"/><Relationship Id="rId72" Type="http://schemas.openxmlformats.org/officeDocument/2006/relationships/slideMaster" Target="slideMasters/slideMaster71.xml"/><Relationship Id="rId73" Type="http://schemas.openxmlformats.org/officeDocument/2006/relationships/slideMaster" Target="slideMasters/slideMaster72.xml"/><Relationship Id="rId74" Type="http://schemas.openxmlformats.org/officeDocument/2006/relationships/slideMaster" Target="slideMasters/slideMaster73.xml"/><Relationship Id="rId75" Type="http://schemas.openxmlformats.org/officeDocument/2006/relationships/slideMaster" Target="slideMasters/slideMaster74.xml"/><Relationship Id="rId76" Type="http://schemas.openxmlformats.org/officeDocument/2006/relationships/slideMaster" Target="slideMasters/slideMaster75.xml"/><Relationship Id="rId77" Type="http://schemas.openxmlformats.org/officeDocument/2006/relationships/slideMaster" Target="slideMasters/slideMaster76.xml"/><Relationship Id="rId78" Type="http://schemas.openxmlformats.org/officeDocument/2006/relationships/slideMaster" Target="slideMasters/slideMaster77.xml"/><Relationship Id="rId79" Type="http://schemas.openxmlformats.org/officeDocument/2006/relationships/slideMaster" Target="slideMasters/slideMaster78.xml"/><Relationship Id="rId80" Type="http://schemas.openxmlformats.org/officeDocument/2006/relationships/slideMaster" Target="slideMasters/slideMaster79.xml"/><Relationship Id="rId81" Type="http://schemas.openxmlformats.org/officeDocument/2006/relationships/slideMaster" Target="slideMasters/slideMaster80.xml"/><Relationship Id="rId82" Type="http://schemas.openxmlformats.org/officeDocument/2006/relationships/slideMaster" Target="slideMasters/slideMaster81.xml"/><Relationship Id="rId83" Type="http://schemas.openxmlformats.org/officeDocument/2006/relationships/slideMaster" Target="slideMasters/slideMaster82.xml"/><Relationship Id="rId84" Type="http://schemas.openxmlformats.org/officeDocument/2006/relationships/slideMaster" Target="slideMasters/slideMaster83.xml"/><Relationship Id="rId85" Type="http://schemas.openxmlformats.org/officeDocument/2006/relationships/slideMaster" Target="slideMasters/slideMaster84.xml"/><Relationship Id="rId86" Type="http://schemas.openxmlformats.org/officeDocument/2006/relationships/slideMaster" Target="slideMasters/slideMaster85.xml"/><Relationship Id="rId87" Type="http://schemas.openxmlformats.org/officeDocument/2006/relationships/slideMaster" Target="slideMasters/slideMaster86.xml"/><Relationship Id="rId88" Type="http://schemas.openxmlformats.org/officeDocument/2006/relationships/slideMaster" Target="slideMasters/slideMaster87.xml"/><Relationship Id="rId89" Type="http://schemas.openxmlformats.org/officeDocument/2006/relationships/slideMaster" Target="slideMasters/slideMaster88.xml"/><Relationship Id="rId90" Type="http://schemas.openxmlformats.org/officeDocument/2006/relationships/slideMaster" Target="slideMasters/slideMaster89.xml"/><Relationship Id="rId91" Type="http://schemas.openxmlformats.org/officeDocument/2006/relationships/slideMaster" Target="slideMasters/slideMaster90.xml"/><Relationship Id="rId92" Type="http://schemas.openxmlformats.org/officeDocument/2006/relationships/slideMaster" Target="slideMasters/slideMaster91.xml"/><Relationship Id="rId93" Type="http://schemas.openxmlformats.org/officeDocument/2006/relationships/slideMaster" Target="slideMasters/slideMaster92.xml"/><Relationship Id="rId94" Type="http://schemas.openxmlformats.org/officeDocument/2006/relationships/slideMaster" Target="slideMasters/slideMaster93.xml"/><Relationship Id="rId95" Type="http://schemas.openxmlformats.org/officeDocument/2006/relationships/slideMaster" Target="slideMasters/slideMaster94.xml"/><Relationship Id="rId96" Type="http://schemas.openxmlformats.org/officeDocument/2006/relationships/slideMaster" Target="slideMasters/slideMaster95.xml"/><Relationship Id="rId97" Type="http://schemas.openxmlformats.org/officeDocument/2006/relationships/slideMaster" Target="slideMasters/slideMaster96.xml"/><Relationship Id="rId98" Type="http://schemas.openxmlformats.org/officeDocument/2006/relationships/slideMaster" Target="slideMasters/slideMaster97.xml"/><Relationship Id="rId99" Type="http://schemas.openxmlformats.org/officeDocument/2006/relationships/slideMaster" Target="slideMasters/slideMaster98.xml"/><Relationship Id="rId100" Type="http://schemas.openxmlformats.org/officeDocument/2006/relationships/slideMaster" Target="slideMasters/slideMaster99.xml"/><Relationship Id="rId101" Type="http://schemas.openxmlformats.org/officeDocument/2006/relationships/slideMaster" Target="slideMasters/slideMaster100.xml"/><Relationship Id="rId102" Type="http://schemas.openxmlformats.org/officeDocument/2006/relationships/slideMaster" Target="slideMasters/slideMaster101.xml"/><Relationship Id="rId103" Type="http://schemas.openxmlformats.org/officeDocument/2006/relationships/slideMaster" Target="slideMasters/slideMaster102.xml"/><Relationship Id="rId104" Type="http://schemas.openxmlformats.org/officeDocument/2006/relationships/slideMaster" Target="slideMasters/slideMaster103.xml"/><Relationship Id="rId105" Type="http://schemas.openxmlformats.org/officeDocument/2006/relationships/slideMaster" Target="slideMasters/slideMaster104.xml"/><Relationship Id="rId106" Type="http://schemas.openxmlformats.org/officeDocument/2006/relationships/slideMaster" Target="slideMasters/slideMaster105.xml"/><Relationship Id="rId107" Type="http://schemas.openxmlformats.org/officeDocument/2006/relationships/slideMaster" Target="slideMasters/slideMaster106.xml"/><Relationship Id="rId108" Type="http://schemas.openxmlformats.org/officeDocument/2006/relationships/slideMaster" Target="slideMasters/slideMaster107.xml"/><Relationship Id="rId109" Type="http://schemas.openxmlformats.org/officeDocument/2006/relationships/slideMaster" Target="slideMasters/slideMaster108.xml"/><Relationship Id="rId110" Type="http://schemas.openxmlformats.org/officeDocument/2006/relationships/slideMaster" Target="slideMasters/slideMaster109.xml"/><Relationship Id="rId111" Type="http://schemas.openxmlformats.org/officeDocument/2006/relationships/slideMaster" Target="slideMasters/slideMaster110.xml"/><Relationship Id="rId112" Type="http://schemas.openxmlformats.org/officeDocument/2006/relationships/slideMaster" Target="slideMasters/slideMaster111.xml"/><Relationship Id="rId113" Type="http://schemas.openxmlformats.org/officeDocument/2006/relationships/slideMaster" Target="slideMasters/slideMaster112.xml"/><Relationship Id="rId114" Type="http://schemas.openxmlformats.org/officeDocument/2006/relationships/slideMaster" Target="slideMasters/slideMaster113.xml"/><Relationship Id="rId115" Type="http://schemas.openxmlformats.org/officeDocument/2006/relationships/slideMaster" Target="slideMasters/slideMaster114.xml"/><Relationship Id="rId116" Type="http://schemas.openxmlformats.org/officeDocument/2006/relationships/slideMaster" Target="slideMasters/slideMaster115.xml"/><Relationship Id="rId117" Type="http://schemas.openxmlformats.org/officeDocument/2006/relationships/slideMaster" Target="slideMasters/slideMaster116.xml"/><Relationship Id="rId118" Type="http://schemas.openxmlformats.org/officeDocument/2006/relationships/slideMaster" Target="slideMasters/slideMaster117.xml"/><Relationship Id="rId119" Type="http://schemas.openxmlformats.org/officeDocument/2006/relationships/slideMaster" Target="slideMasters/slideMaster118.xml"/><Relationship Id="rId120" Type="http://schemas.openxmlformats.org/officeDocument/2006/relationships/slideMaster" Target="slideMasters/slideMaster119.xml"/><Relationship Id="rId121" Type="http://schemas.openxmlformats.org/officeDocument/2006/relationships/slideMaster" Target="slideMasters/slideMaster120.xml"/><Relationship Id="rId122" Type="http://schemas.openxmlformats.org/officeDocument/2006/relationships/slideMaster" Target="slideMasters/slideMaster121.xml"/><Relationship Id="rId123" Type="http://schemas.openxmlformats.org/officeDocument/2006/relationships/slideMaster" Target="slideMasters/slideMaster122.xml"/><Relationship Id="rId124" Type="http://schemas.openxmlformats.org/officeDocument/2006/relationships/slideMaster" Target="slideMasters/slideMaster123.xml"/><Relationship Id="rId125" Type="http://schemas.openxmlformats.org/officeDocument/2006/relationships/slideMaster" Target="slideMasters/slideMaster124.xml"/><Relationship Id="rId126" Type="http://schemas.openxmlformats.org/officeDocument/2006/relationships/slideMaster" Target="slideMasters/slideMaster125.xml"/><Relationship Id="rId127" Type="http://schemas.openxmlformats.org/officeDocument/2006/relationships/slideMaster" Target="slideMasters/slideMaster126.xml"/><Relationship Id="rId128" Type="http://schemas.openxmlformats.org/officeDocument/2006/relationships/slideMaster" Target="slideMasters/slideMaster127.xml"/><Relationship Id="rId129" Type="http://schemas.openxmlformats.org/officeDocument/2006/relationships/slideMaster" Target="slideMasters/slideMaster128.xml"/><Relationship Id="rId130" Type="http://schemas.openxmlformats.org/officeDocument/2006/relationships/slideMaster" Target="slideMasters/slideMaster129.xml"/><Relationship Id="rId131" Type="http://schemas.openxmlformats.org/officeDocument/2006/relationships/slideMaster" Target="slideMasters/slideMaster130.xml"/><Relationship Id="rId132" Type="http://schemas.openxmlformats.org/officeDocument/2006/relationships/slideMaster" Target="slideMasters/slideMaster131.xml"/><Relationship Id="rId133" Type="http://schemas.openxmlformats.org/officeDocument/2006/relationships/slideMaster" Target="slideMasters/slideMaster132.xml"/><Relationship Id="rId134" Type="http://schemas.openxmlformats.org/officeDocument/2006/relationships/slideMaster" Target="slideMasters/slideMaster133.xml"/><Relationship Id="rId135" Type="http://schemas.openxmlformats.org/officeDocument/2006/relationships/slideMaster" Target="slideMasters/slideMaster134.xml"/><Relationship Id="rId136" Type="http://schemas.openxmlformats.org/officeDocument/2006/relationships/slideMaster" Target="slideMasters/slideMaster135.xml"/><Relationship Id="rId137" Type="http://schemas.openxmlformats.org/officeDocument/2006/relationships/slideMaster" Target="slideMasters/slideMaster136.xml"/><Relationship Id="rId138" Type="http://schemas.openxmlformats.org/officeDocument/2006/relationships/slideMaster" Target="slideMasters/slideMaster137.xml"/><Relationship Id="rId139" Type="http://schemas.openxmlformats.org/officeDocument/2006/relationships/slideMaster" Target="slideMasters/slideMaster138.xml"/><Relationship Id="rId140" Type="http://schemas.openxmlformats.org/officeDocument/2006/relationships/slideMaster" Target="slideMasters/slideMaster139.xml"/><Relationship Id="rId141" Type="http://schemas.openxmlformats.org/officeDocument/2006/relationships/slideMaster" Target="slideMasters/slideMaster140.xml"/><Relationship Id="rId142" Type="http://schemas.openxmlformats.org/officeDocument/2006/relationships/slideMaster" Target="slideMasters/slideMaster141.xml"/><Relationship Id="rId143" Type="http://schemas.openxmlformats.org/officeDocument/2006/relationships/slideMaster" Target="slideMasters/slideMaster142.xml"/><Relationship Id="rId144" Type="http://schemas.openxmlformats.org/officeDocument/2006/relationships/slideMaster" Target="slideMasters/slideMaster143.xml"/><Relationship Id="rId145" Type="http://schemas.openxmlformats.org/officeDocument/2006/relationships/slideMaster" Target="slideMasters/slideMaster144.xml"/><Relationship Id="rId146" Type="http://schemas.openxmlformats.org/officeDocument/2006/relationships/slideMaster" Target="slideMasters/slideMaster145.xml"/><Relationship Id="rId147" Type="http://schemas.openxmlformats.org/officeDocument/2006/relationships/slideMaster" Target="slideMasters/slideMaster146.xml"/><Relationship Id="rId148" Type="http://schemas.openxmlformats.org/officeDocument/2006/relationships/slideMaster" Target="slideMasters/slideMaster147.xml"/><Relationship Id="rId149" Type="http://schemas.openxmlformats.org/officeDocument/2006/relationships/slideMaster" Target="slideMasters/slideMaster148.xml"/><Relationship Id="rId150" Type="http://schemas.openxmlformats.org/officeDocument/2006/relationships/slideMaster" Target="slideMasters/slideMaster149.xml"/><Relationship Id="rId151" Type="http://schemas.openxmlformats.org/officeDocument/2006/relationships/slideMaster" Target="slideMasters/slideMaster150.xml"/><Relationship Id="rId152" Type="http://schemas.openxmlformats.org/officeDocument/2006/relationships/slideMaster" Target="slideMasters/slideMaster151.xml"/><Relationship Id="rId153" Type="http://schemas.openxmlformats.org/officeDocument/2006/relationships/slideMaster" Target="slideMasters/slideMaster152.xml"/><Relationship Id="rId154" Type="http://schemas.openxmlformats.org/officeDocument/2006/relationships/slideMaster" Target="slideMasters/slideMaster153.xml"/><Relationship Id="rId155" Type="http://schemas.openxmlformats.org/officeDocument/2006/relationships/slideMaster" Target="slideMasters/slideMaster154.xml"/><Relationship Id="rId156" Type="http://schemas.openxmlformats.org/officeDocument/2006/relationships/slideMaster" Target="slideMasters/slideMaster155.xml"/><Relationship Id="rId157" Type="http://schemas.openxmlformats.org/officeDocument/2006/relationships/slideMaster" Target="slideMasters/slideMaster156.xml"/><Relationship Id="rId158" Type="http://schemas.openxmlformats.org/officeDocument/2006/relationships/slideMaster" Target="slideMasters/slideMaster157.xml"/><Relationship Id="rId159" Type="http://schemas.openxmlformats.org/officeDocument/2006/relationships/slideMaster" Target="slideMasters/slideMaster158.xml"/><Relationship Id="rId160" Type="http://schemas.openxmlformats.org/officeDocument/2006/relationships/slideMaster" Target="slideMasters/slideMaster159.xml"/><Relationship Id="rId161" Type="http://schemas.openxmlformats.org/officeDocument/2006/relationships/slideMaster" Target="slideMasters/slideMaster160.xml"/><Relationship Id="rId162" Type="http://schemas.openxmlformats.org/officeDocument/2006/relationships/slideMaster" Target="slideMasters/slideMaster161.xml"/><Relationship Id="rId163" Type="http://schemas.openxmlformats.org/officeDocument/2006/relationships/slideMaster" Target="slideMasters/slideMaster162.xml"/><Relationship Id="rId164" Type="http://schemas.openxmlformats.org/officeDocument/2006/relationships/slideMaster" Target="slideMasters/slideMaster163.xml"/><Relationship Id="rId165" Type="http://schemas.openxmlformats.org/officeDocument/2006/relationships/slideMaster" Target="slideMasters/slideMaster164.xml"/><Relationship Id="rId166" Type="http://schemas.openxmlformats.org/officeDocument/2006/relationships/slideMaster" Target="slideMasters/slideMaster165.xml"/><Relationship Id="rId167" Type="http://schemas.openxmlformats.org/officeDocument/2006/relationships/slideMaster" Target="slideMasters/slideMaster166.xml"/><Relationship Id="rId168" Type="http://schemas.openxmlformats.org/officeDocument/2006/relationships/slideMaster" Target="slideMasters/slideMaster167.xml"/><Relationship Id="rId169" Type="http://schemas.openxmlformats.org/officeDocument/2006/relationships/slideMaster" Target="slideMasters/slideMaster168.xml"/><Relationship Id="rId170" Type="http://schemas.openxmlformats.org/officeDocument/2006/relationships/slideMaster" Target="slideMasters/slideMaster169.xml"/><Relationship Id="rId171" Type="http://schemas.openxmlformats.org/officeDocument/2006/relationships/slideMaster" Target="slideMasters/slideMaster170.xml"/><Relationship Id="rId172" Type="http://schemas.openxmlformats.org/officeDocument/2006/relationships/slideMaster" Target="slideMasters/slideMaster171.xml"/><Relationship Id="rId173" Type="http://schemas.openxmlformats.org/officeDocument/2006/relationships/slideMaster" Target="slideMasters/slideMaster172.xml"/><Relationship Id="rId174" Type="http://schemas.openxmlformats.org/officeDocument/2006/relationships/slideMaster" Target="slideMasters/slideMaster173.xml"/><Relationship Id="rId175" Type="http://schemas.openxmlformats.org/officeDocument/2006/relationships/slideMaster" Target="slideMasters/slideMaster174.xml"/><Relationship Id="rId176" Type="http://schemas.openxmlformats.org/officeDocument/2006/relationships/slideMaster" Target="slideMasters/slideMaster175.xml"/><Relationship Id="rId177" Type="http://schemas.openxmlformats.org/officeDocument/2006/relationships/slideMaster" Target="slideMasters/slideMaster176.xml"/><Relationship Id="rId178" Type="http://schemas.openxmlformats.org/officeDocument/2006/relationships/slideMaster" Target="slideMasters/slideMaster177.xml"/><Relationship Id="rId179" Type="http://schemas.openxmlformats.org/officeDocument/2006/relationships/slideMaster" Target="slideMasters/slideMaster178.xml"/><Relationship Id="rId180" Type="http://schemas.openxmlformats.org/officeDocument/2006/relationships/slideMaster" Target="slideMasters/slideMaster179.xml"/><Relationship Id="rId181" Type="http://schemas.openxmlformats.org/officeDocument/2006/relationships/slideMaster" Target="slideMasters/slideMaster180.xml"/><Relationship Id="rId182" Type="http://schemas.openxmlformats.org/officeDocument/2006/relationships/slideMaster" Target="slideMasters/slideMaster181.xml"/><Relationship Id="rId183" Type="http://schemas.openxmlformats.org/officeDocument/2006/relationships/slideMaster" Target="slideMasters/slideMaster182.xml"/><Relationship Id="rId184" Type="http://schemas.openxmlformats.org/officeDocument/2006/relationships/slideMaster" Target="slideMasters/slideMaster183.xml"/><Relationship Id="rId185" Type="http://schemas.openxmlformats.org/officeDocument/2006/relationships/slideMaster" Target="slideMasters/slideMaster184.xml"/><Relationship Id="rId186" Type="http://schemas.openxmlformats.org/officeDocument/2006/relationships/slideMaster" Target="slideMasters/slideMaster185.xml"/><Relationship Id="rId187" Type="http://schemas.openxmlformats.org/officeDocument/2006/relationships/slideMaster" Target="slideMasters/slideMaster186.xml"/><Relationship Id="rId188" Type="http://schemas.openxmlformats.org/officeDocument/2006/relationships/slideMaster" Target="slideMasters/slideMaster187.xml"/><Relationship Id="rId189" Type="http://schemas.openxmlformats.org/officeDocument/2006/relationships/slideMaster" Target="slideMasters/slideMaster188.xml"/><Relationship Id="rId190" Type="http://schemas.openxmlformats.org/officeDocument/2006/relationships/slideMaster" Target="slideMasters/slideMaster189.xml"/><Relationship Id="rId191" Type="http://schemas.openxmlformats.org/officeDocument/2006/relationships/slideMaster" Target="slideMasters/slideMaster190.xml"/><Relationship Id="rId192" Type="http://schemas.openxmlformats.org/officeDocument/2006/relationships/slideMaster" Target="slideMasters/slideMaster191.xml"/><Relationship Id="rId193" Type="http://schemas.openxmlformats.org/officeDocument/2006/relationships/slideMaster" Target="slideMasters/slideMaster192.xml"/><Relationship Id="rId194" Type="http://schemas.openxmlformats.org/officeDocument/2006/relationships/slideMaster" Target="slideMasters/slideMaster193.xml"/><Relationship Id="rId195" Type="http://schemas.openxmlformats.org/officeDocument/2006/relationships/slideMaster" Target="slideMasters/slideMaster194.xml"/><Relationship Id="rId196" Type="http://schemas.openxmlformats.org/officeDocument/2006/relationships/slideMaster" Target="slideMasters/slideMaster195.xml"/><Relationship Id="rId197" Type="http://schemas.openxmlformats.org/officeDocument/2006/relationships/slideMaster" Target="slideMasters/slideMaster196.xml"/><Relationship Id="rId198" Type="http://schemas.openxmlformats.org/officeDocument/2006/relationships/slideMaster" Target="slideMasters/slideMaster197.xml"/><Relationship Id="rId199" Type="http://schemas.openxmlformats.org/officeDocument/2006/relationships/slideMaster" Target="slideMasters/slideMaster198.xml"/><Relationship Id="rId200" Type="http://schemas.openxmlformats.org/officeDocument/2006/relationships/slideMaster" Target="slideMasters/slideMaster199.xml"/><Relationship Id="rId201" Type="http://schemas.openxmlformats.org/officeDocument/2006/relationships/slideMaster" Target="slideMasters/slideMaster200.xml"/><Relationship Id="rId202" Type="http://schemas.openxmlformats.org/officeDocument/2006/relationships/slideMaster" Target="slideMasters/slideMaster201.xml"/><Relationship Id="rId203" Type="http://schemas.openxmlformats.org/officeDocument/2006/relationships/slideMaster" Target="slideMasters/slideMaster202.xml"/><Relationship Id="rId204" Type="http://schemas.openxmlformats.org/officeDocument/2006/relationships/slideMaster" Target="slideMasters/slideMaster203.xml"/><Relationship Id="rId205" Type="http://schemas.openxmlformats.org/officeDocument/2006/relationships/slideMaster" Target="slideMasters/slideMaster204.xml"/><Relationship Id="rId206" Type="http://schemas.openxmlformats.org/officeDocument/2006/relationships/slideMaster" Target="slideMasters/slideMaster205.xml"/><Relationship Id="rId207" Type="http://schemas.openxmlformats.org/officeDocument/2006/relationships/slideMaster" Target="slideMasters/slideMaster206.xml"/><Relationship Id="rId208" Type="http://schemas.openxmlformats.org/officeDocument/2006/relationships/slideMaster" Target="slideMasters/slideMaster207.xml"/><Relationship Id="rId209" Type="http://schemas.openxmlformats.org/officeDocument/2006/relationships/notesMaster" Target="notesMasters/notesMaster1.xml"/><Relationship Id="rId210" Type="http://schemas.openxmlformats.org/officeDocument/2006/relationships/slide" Target="slides/slide1.xml"/><Relationship Id="rId211" Type="http://schemas.openxmlformats.org/officeDocument/2006/relationships/slide" Target="slides/slide2.xml"/><Relationship Id="rId212" Type="http://schemas.openxmlformats.org/officeDocument/2006/relationships/slide" Target="slides/slide3.xml"/><Relationship Id="rId213" Type="http://schemas.openxmlformats.org/officeDocument/2006/relationships/slide" Target="slides/slide4.xml"/><Relationship Id="rId214" Type="http://schemas.openxmlformats.org/officeDocument/2006/relationships/slide" Target="slides/slide5.xml"/><Relationship Id="rId215" Type="http://schemas.openxmlformats.org/officeDocument/2006/relationships/slide" Target="slides/slide6.xml"/><Relationship Id="rId216" Type="http://schemas.openxmlformats.org/officeDocument/2006/relationships/slide" Target="slides/slide7.xml"/><Relationship Id="rId217" Type="http://schemas.openxmlformats.org/officeDocument/2006/relationships/slide" Target="slides/slide8.xml"/><Relationship Id="rId218" Type="http://schemas.openxmlformats.org/officeDocument/2006/relationships/slide" Target="slides/slide9.xml"/><Relationship Id="rId219" Type="http://schemas.openxmlformats.org/officeDocument/2006/relationships/slide" Target="slides/slide10.xml"/><Relationship Id="rId220" Type="http://schemas.openxmlformats.org/officeDocument/2006/relationships/slide" Target="slides/slide11.xml"/><Relationship Id="rId221" Type="http://schemas.openxmlformats.org/officeDocument/2006/relationships/slide" Target="slides/slide12.xml"/><Relationship Id="rId222" Type="http://schemas.openxmlformats.org/officeDocument/2006/relationships/slide" Target="slides/slide13.xml"/><Relationship Id="rId223" Type="http://schemas.openxmlformats.org/officeDocument/2006/relationships/slide" Target="slides/slide14.xml"/><Relationship Id="rId224" Type="http://schemas.openxmlformats.org/officeDocument/2006/relationships/slide" Target="slides/slide15.xml"/><Relationship Id="rId225" Type="http://schemas.openxmlformats.org/officeDocument/2006/relationships/slide" Target="slides/slide16.xml"/><Relationship Id="rId226" Type="http://schemas.openxmlformats.org/officeDocument/2006/relationships/slide" Target="slides/slide17.xml"/><Relationship Id="rId227" Type="http://schemas.openxmlformats.org/officeDocument/2006/relationships/slide" Target="slides/slide18.xml"/><Relationship Id="rId228" Type="http://schemas.openxmlformats.org/officeDocument/2006/relationships/slide" Target="slides/slide19.xml"/><Relationship Id="rId229" Type="http://schemas.openxmlformats.org/officeDocument/2006/relationships/slide" Target="slides/slide20.xml"/><Relationship Id="rId230" Type="http://schemas.openxmlformats.org/officeDocument/2006/relationships/slide" Target="slides/slide21.xml"/><Relationship Id="rId231" Type="http://schemas.openxmlformats.org/officeDocument/2006/relationships/slide" Target="slides/slide22.xml"/><Relationship Id="rId232" Type="http://schemas.openxmlformats.org/officeDocument/2006/relationships/slide" Target="slides/slide23.xml"/><Relationship Id="rId233" Type="http://schemas.openxmlformats.org/officeDocument/2006/relationships/slide" Target="slides/slide24.xml"/><Relationship Id="rId23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0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перемещения страницы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6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7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2165EE7F-9216-4F14-B8EE-5C7DDA27E17B}" type="slidenum"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9" name="PlaceHolder 1"/>
          <p:cNvSpPr>
            <a:spLocks noGrp="1"/>
          </p:cNvSpPr>
          <p:nvPr>
            <p:ph type="sldImg"/>
          </p:nvPr>
        </p:nvSpPr>
        <p:spPr>
          <a:xfrm>
            <a:off x="1887480" y="1784520"/>
            <a:ext cx="6029640" cy="4786560"/>
          </a:xfrm>
          <a:prstGeom prst="rect">
            <a:avLst/>
          </a:prstGeom>
          <a:ln w="0">
            <a:noFill/>
          </a:ln>
        </p:spPr>
      </p:sp>
      <p:sp>
        <p:nvSpPr>
          <p:cNvPr id="8820" name="PlaceHolder 2"/>
          <p:cNvSpPr>
            <a:spLocks noGrp="1"/>
          </p:cNvSpPr>
          <p:nvPr>
            <p:ph type="body"/>
          </p:nvPr>
        </p:nvSpPr>
        <p:spPr>
          <a:xfrm>
            <a:off x="992880" y="3271320"/>
            <a:ext cx="7919280" cy="2654640"/>
          </a:xfrm>
          <a:prstGeom prst="rect">
            <a:avLst/>
          </a:prstGeom>
          <a:noFill/>
          <a:ln w="0">
            <a:noFill/>
          </a:ln>
        </p:spPr>
        <p:txBody>
          <a:bodyPr lIns="95400" rIns="95400" tIns="47520" bIns="475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21" name="CustomShape 340"/>
          <p:cNvSpPr/>
          <p:nvPr/>
        </p:nvSpPr>
        <p:spPr>
          <a:xfrm>
            <a:off x="5622840" y="6456600"/>
            <a:ext cx="427968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520" bIns="47520" anchor="b">
            <a:noAutofit/>
          </a:bodyPr>
          <a:p>
            <a:pPr algn="r">
              <a:lnSpc>
                <a:spcPct val="100000"/>
              </a:lnSpc>
            </a:pPr>
            <a:fld id="{77300513-0F04-4225-88EA-DA84E2FE8B3C}" type="slidenum">
              <a:rPr b="0" lang="ru-RU" sz="1300" strike="noStrike" u="none">
                <a:solidFill>
                  <a:srgbClr val="000000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22" name="CustomShape 341"/>
          <p:cNvSpPr/>
          <p:nvPr/>
        </p:nvSpPr>
        <p:spPr>
          <a:xfrm>
            <a:off x="0" y="0"/>
            <a:ext cx="427968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3" name="PlaceHolder 1"/>
          <p:cNvSpPr>
            <a:spLocks noGrp="1"/>
          </p:cNvSpPr>
          <p:nvPr>
            <p:ph type="sldImg"/>
          </p:nvPr>
        </p:nvSpPr>
        <p:spPr>
          <a:xfrm>
            <a:off x="1887480" y="1784520"/>
            <a:ext cx="6029640" cy="4786560"/>
          </a:xfrm>
          <a:prstGeom prst="rect">
            <a:avLst/>
          </a:prstGeom>
          <a:ln w="0">
            <a:noFill/>
          </a:ln>
        </p:spPr>
      </p:sp>
      <p:sp>
        <p:nvSpPr>
          <p:cNvPr id="8824" name="PlaceHolder 2"/>
          <p:cNvSpPr>
            <a:spLocks noGrp="1"/>
          </p:cNvSpPr>
          <p:nvPr>
            <p:ph type="body"/>
          </p:nvPr>
        </p:nvSpPr>
        <p:spPr>
          <a:xfrm>
            <a:off x="992880" y="3271320"/>
            <a:ext cx="7919280" cy="2654640"/>
          </a:xfrm>
          <a:prstGeom prst="rect">
            <a:avLst/>
          </a:prstGeom>
          <a:noFill/>
          <a:ln w="0">
            <a:noFill/>
          </a:ln>
        </p:spPr>
        <p:txBody>
          <a:bodyPr lIns="95400" rIns="95400" tIns="47520" bIns="475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25" name="CustomShape 381"/>
          <p:cNvSpPr/>
          <p:nvPr/>
        </p:nvSpPr>
        <p:spPr>
          <a:xfrm>
            <a:off x="5622840" y="6456600"/>
            <a:ext cx="427968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520" bIns="47520" anchor="b">
            <a:noAutofit/>
          </a:bodyPr>
          <a:p>
            <a:pPr algn="r">
              <a:lnSpc>
                <a:spcPct val="100000"/>
              </a:lnSpc>
            </a:pPr>
            <a:fld id="{FB43A117-FBB5-4CD2-894D-408C901EF1F0}" type="slidenum">
              <a:rPr b="0" lang="ru-RU" sz="1300" strike="noStrike" u="none">
                <a:solidFill>
                  <a:srgbClr val="000000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26" name="CustomShape 382"/>
          <p:cNvSpPr/>
          <p:nvPr/>
        </p:nvSpPr>
        <p:spPr>
          <a:xfrm>
            <a:off x="0" y="0"/>
            <a:ext cx="427968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7" name="PlaceHolder 1"/>
          <p:cNvSpPr>
            <a:spLocks noGrp="1"/>
          </p:cNvSpPr>
          <p:nvPr>
            <p:ph type="sldImg"/>
          </p:nvPr>
        </p:nvSpPr>
        <p:spPr>
          <a:xfrm>
            <a:off x="1887480" y="1784520"/>
            <a:ext cx="6023880" cy="4780800"/>
          </a:xfrm>
          <a:prstGeom prst="rect">
            <a:avLst/>
          </a:prstGeom>
          <a:ln w="0">
            <a:noFill/>
          </a:ln>
        </p:spPr>
      </p:sp>
      <p:sp>
        <p:nvSpPr>
          <p:cNvPr id="8828" name="PlaceHolder 2"/>
          <p:cNvSpPr>
            <a:spLocks noGrp="1"/>
          </p:cNvSpPr>
          <p:nvPr>
            <p:ph type="body"/>
          </p:nvPr>
        </p:nvSpPr>
        <p:spPr>
          <a:xfrm>
            <a:off x="992880" y="3271320"/>
            <a:ext cx="7913520" cy="2648880"/>
          </a:xfrm>
          <a:prstGeom prst="rect">
            <a:avLst/>
          </a:prstGeom>
          <a:noFill/>
          <a:ln w="0">
            <a:noFill/>
          </a:ln>
        </p:spPr>
        <p:txBody>
          <a:bodyPr lIns="95400" rIns="95400" tIns="47520" bIns="475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29" name="CustomShape 425"/>
          <p:cNvSpPr/>
          <p:nvPr/>
        </p:nvSpPr>
        <p:spPr>
          <a:xfrm>
            <a:off x="5622840" y="6456600"/>
            <a:ext cx="4273920" cy="31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95400" tIns="47520" bIns="47520" anchor="b">
            <a:noAutofit/>
          </a:bodyPr>
          <a:p>
            <a:pPr algn="r">
              <a:lnSpc>
                <a:spcPct val="100000"/>
              </a:lnSpc>
            </a:pPr>
            <a:fld id="{367B8000-3142-44A6-A121-1D85F2C238AE}" type="slidenum">
              <a:rPr b="0" lang="ru-RU" sz="1300" strike="noStrike" u="none">
                <a:solidFill>
                  <a:srgbClr val="000000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30" name="CustomShape 426"/>
          <p:cNvSpPr/>
          <p:nvPr/>
        </p:nvSpPr>
        <p:spPr>
          <a:xfrm>
            <a:off x="0" y="0"/>
            <a:ext cx="4273920" cy="31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6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6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7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Blank Slid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subTitle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35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slideMasters/_rels/slideMaster100.xml.rels><?xml version="1.0" encoding="UTF-8"?>
<Relationships xmlns="http://schemas.openxmlformats.org/package/2006/relationships"><Relationship Id="rId1" Type="http://schemas.openxmlformats.org/officeDocument/2006/relationships/theme" Target="../theme/theme100.xml"/>
</Relationships>
</file>

<file path=ppt/slideMasters/_rels/slideMaster101.xml.rels><?xml version="1.0" encoding="UTF-8"?>
<Relationships xmlns="http://schemas.openxmlformats.org/package/2006/relationships"><Relationship Id="rId1" Type="http://schemas.openxmlformats.org/officeDocument/2006/relationships/theme" Target="../theme/theme101.xml"/>
</Relationships>
</file>

<file path=ppt/slideMasters/_rels/slideMaster102.xml.rels><?xml version="1.0" encoding="UTF-8"?>
<Relationships xmlns="http://schemas.openxmlformats.org/package/2006/relationships"><Relationship Id="rId1" Type="http://schemas.openxmlformats.org/officeDocument/2006/relationships/theme" Target="../theme/theme102.xml"/>
</Relationships>
</file>

<file path=ppt/slideMasters/_rels/slideMaster103.xml.rels><?xml version="1.0" encoding="UTF-8"?>
<Relationships xmlns="http://schemas.openxmlformats.org/package/2006/relationships"><Relationship Id="rId1" Type="http://schemas.openxmlformats.org/officeDocument/2006/relationships/theme" Target="../theme/theme103.xml"/>
</Relationships>
</file>

<file path=ppt/slideMasters/_rels/slideMaster104.xml.rels><?xml version="1.0" encoding="UTF-8"?>
<Relationships xmlns="http://schemas.openxmlformats.org/package/2006/relationships"><Relationship Id="rId1" Type="http://schemas.openxmlformats.org/officeDocument/2006/relationships/theme" Target="../theme/theme104.xml"/>
</Relationships>
</file>

<file path=ppt/slideMasters/_rels/slideMaster105.xml.rels><?xml version="1.0" encoding="UTF-8"?>
<Relationships xmlns="http://schemas.openxmlformats.org/package/2006/relationships"><Relationship Id="rId1" Type="http://schemas.openxmlformats.org/officeDocument/2006/relationships/theme" Target="../theme/theme105.xml"/>
</Relationships>
</file>

<file path=ppt/slideMasters/_rels/slideMaster106.xml.rels><?xml version="1.0" encoding="UTF-8"?>
<Relationships xmlns="http://schemas.openxmlformats.org/package/2006/relationships"><Relationship Id="rId1" Type="http://schemas.openxmlformats.org/officeDocument/2006/relationships/theme" Target="../theme/theme106.xml"/>
</Relationships>
</file>

<file path=ppt/slideMasters/_rels/slideMaster107.xml.rels><?xml version="1.0" encoding="UTF-8"?>
<Relationships xmlns="http://schemas.openxmlformats.org/package/2006/relationships"><Relationship Id="rId1" Type="http://schemas.openxmlformats.org/officeDocument/2006/relationships/theme" Target="../theme/theme107.xml"/>
</Relationships>
</file>

<file path=ppt/slideMasters/_rels/slideMaster108.xml.rels><?xml version="1.0" encoding="UTF-8"?>
<Relationships xmlns="http://schemas.openxmlformats.org/package/2006/relationships"><Relationship Id="rId1" Type="http://schemas.openxmlformats.org/officeDocument/2006/relationships/theme" Target="../theme/theme108.xml"/>
</Relationships>
</file>

<file path=ppt/slideMasters/_rels/slideMaster109.xml.rels><?xml version="1.0" encoding="UTF-8"?>
<Relationships xmlns="http://schemas.openxmlformats.org/package/2006/relationships"><Relationship Id="rId1" Type="http://schemas.openxmlformats.org/officeDocument/2006/relationships/theme" Target="../theme/theme109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slideMasters/_rels/slideMaster110.xml.rels><?xml version="1.0" encoding="UTF-8"?>
<Relationships xmlns="http://schemas.openxmlformats.org/package/2006/relationships"><Relationship Id="rId1" Type="http://schemas.openxmlformats.org/officeDocument/2006/relationships/theme" Target="../theme/theme110.xml"/>
</Relationships>
</file>

<file path=ppt/slideMasters/_rels/slideMaster111.xml.rels><?xml version="1.0" encoding="UTF-8"?>
<Relationships xmlns="http://schemas.openxmlformats.org/package/2006/relationships"><Relationship Id="rId1" Type="http://schemas.openxmlformats.org/officeDocument/2006/relationships/theme" Target="../theme/theme111.xml"/>
</Relationships>
</file>

<file path=ppt/slideMasters/_rels/slideMaster112.xml.rels><?xml version="1.0" encoding="UTF-8"?>
<Relationships xmlns="http://schemas.openxmlformats.org/package/2006/relationships"><Relationship Id="rId1" Type="http://schemas.openxmlformats.org/officeDocument/2006/relationships/theme" Target="../theme/theme112.xml"/>
</Relationships>
</file>

<file path=ppt/slideMasters/_rels/slideMaster113.xml.rels><?xml version="1.0" encoding="UTF-8"?>
<Relationships xmlns="http://schemas.openxmlformats.org/package/2006/relationships"><Relationship Id="rId1" Type="http://schemas.openxmlformats.org/officeDocument/2006/relationships/theme" Target="../theme/theme113.xml"/>
</Relationships>
</file>

<file path=ppt/slideMasters/_rels/slideMaster114.xml.rels><?xml version="1.0" encoding="UTF-8"?>
<Relationships xmlns="http://schemas.openxmlformats.org/package/2006/relationships"><Relationship Id="rId1" Type="http://schemas.openxmlformats.org/officeDocument/2006/relationships/theme" Target="../theme/theme114.xml"/>
</Relationships>
</file>

<file path=ppt/slideMasters/_rels/slideMaster115.xml.rels><?xml version="1.0" encoding="UTF-8"?>
<Relationships xmlns="http://schemas.openxmlformats.org/package/2006/relationships"><Relationship Id="rId1" Type="http://schemas.openxmlformats.org/officeDocument/2006/relationships/theme" Target="../theme/theme115.xml"/>
</Relationships>
</file>

<file path=ppt/slideMasters/_rels/slideMaster116.xml.rels><?xml version="1.0" encoding="UTF-8"?>
<Relationships xmlns="http://schemas.openxmlformats.org/package/2006/relationships"><Relationship Id="rId1" Type="http://schemas.openxmlformats.org/officeDocument/2006/relationships/theme" Target="../theme/theme116.xml"/>
</Relationships>
</file>

<file path=ppt/slideMasters/_rels/slideMaster117.xml.rels><?xml version="1.0" encoding="UTF-8"?>
<Relationships xmlns="http://schemas.openxmlformats.org/package/2006/relationships"><Relationship Id="rId1" Type="http://schemas.openxmlformats.org/officeDocument/2006/relationships/theme" Target="../theme/theme117.xml"/>
</Relationships>
</file>

<file path=ppt/slideMasters/_rels/slideMaster118.xml.rels><?xml version="1.0" encoding="UTF-8"?>
<Relationships xmlns="http://schemas.openxmlformats.org/package/2006/relationships"><Relationship Id="rId1" Type="http://schemas.openxmlformats.org/officeDocument/2006/relationships/theme" Target="../theme/theme118.xml"/>
</Relationships>
</file>

<file path=ppt/slideMasters/_rels/slideMaster119.xml.rels><?xml version="1.0" encoding="UTF-8"?>
<Relationships xmlns="http://schemas.openxmlformats.org/package/2006/relationships"><Relationship Id="rId1" Type="http://schemas.openxmlformats.org/officeDocument/2006/relationships/theme" Target="../theme/theme119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slideMasters/_rels/slideMaster120.xml.rels><?xml version="1.0" encoding="UTF-8"?>
<Relationships xmlns="http://schemas.openxmlformats.org/package/2006/relationships"><Relationship Id="rId1" Type="http://schemas.openxmlformats.org/officeDocument/2006/relationships/theme" Target="../theme/theme120.xml"/>
</Relationships>
</file>

<file path=ppt/slideMasters/_rels/slideMaster121.xml.rels><?xml version="1.0" encoding="UTF-8"?>
<Relationships xmlns="http://schemas.openxmlformats.org/package/2006/relationships"><Relationship Id="rId1" Type="http://schemas.openxmlformats.org/officeDocument/2006/relationships/theme" Target="../theme/theme121.xml"/>
</Relationships>
</file>

<file path=ppt/slideMasters/_rels/slideMaster122.xml.rels><?xml version="1.0" encoding="UTF-8"?>
<Relationships xmlns="http://schemas.openxmlformats.org/package/2006/relationships"><Relationship Id="rId1" Type="http://schemas.openxmlformats.org/officeDocument/2006/relationships/theme" Target="../theme/theme122.xml"/>
</Relationships>
</file>

<file path=ppt/slideMasters/_rels/slideMaster123.xml.rels><?xml version="1.0" encoding="UTF-8"?>
<Relationships xmlns="http://schemas.openxmlformats.org/package/2006/relationships"><Relationship Id="rId1" Type="http://schemas.openxmlformats.org/officeDocument/2006/relationships/theme" Target="../theme/theme123.xml"/>
</Relationships>
</file>

<file path=ppt/slideMasters/_rels/slideMaster124.xml.rels><?xml version="1.0" encoding="UTF-8"?>
<Relationships xmlns="http://schemas.openxmlformats.org/package/2006/relationships"><Relationship Id="rId1" Type="http://schemas.openxmlformats.org/officeDocument/2006/relationships/theme" Target="../theme/theme124.xml"/>
</Relationships>
</file>

<file path=ppt/slideMasters/_rels/slideMaster125.xml.rels><?xml version="1.0" encoding="UTF-8"?>
<Relationships xmlns="http://schemas.openxmlformats.org/package/2006/relationships"><Relationship Id="rId1" Type="http://schemas.openxmlformats.org/officeDocument/2006/relationships/theme" Target="../theme/theme125.xml"/>
</Relationships>
</file>

<file path=ppt/slideMasters/_rels/slideMaster126.xml.rels><?xml version="1.0" encoding="UTF-8"?>
<Relationships xmlns="http://schemas.openxmlformats.org/package/2006/relationships"><Relationship Id="rId1" Type="http://schemas.openxmlformats.org/officeDocument/2006/relationships/theme" Target="../theme/theme126.xml"/>
</Relationships>
</file>

<file path=ppt/slideMasters/_rels/slideMaster127.xml.rels><?xml version="1.0" encoding="UTF-8"?>
<Relationships xmlns="http://schemas.openxmlformats.org/package/2006/relationships"><Relationship Id="rId1" Type="http://schemas.openxmlformats.org/officeDocument/2006/relationships/theme" Target="../theme/theme127.xml"/>
</Relationships>
</file>

<file path=ppt/slideMasters/_rels/slideMaster128.xml.rels><?xml version="1.0" encoding="UTF-8"?>
<Relationships xmlns="http://schemas.openxmlformats.org/package/2006/relationships"><Relationship Id="rId1" Type="http://schemas.openxmlformats.org/officeDocument/2006/relationships/theme" Target="../theme/theme128.xml"/>
</Relationships>
</file>

<file path=ppt/slideMasters/_rels/slideMaster129.xml.rels><?xml version="1.0" encoding="UTF-8"?>
<Relationships xmlns="http://schemas.openxmlformats.org/package/2006/relationships"><Relationship Id="rId1" Type="http://schemas.openxmlformats.org/officeDocument/2006/relationships/theme" Target="../theme/theme129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slideMasters/_rels/slideMaster130.xml.rels><?xml version="1.0" encoding="UTF-8"?>
<Relationships xmlns="http://schemas.openxmlformats.org/package/2006/relationships"><Relationship Id="rId1" Type="http://schemas.openxmlformats.org/officeDocument/2006/relationships/theme" Target="../theme/theme130.xml"/>
</Relationships>
</file>

<file path=ppt/slideMasters/_rels/slideMaster131.xml.rels><?xml version="1.0" encoding="UTF-8"?>
<Relationships xmlns="http://schemas.openxmlformats.org/package/2006/relationships"><Relationship Id="rId1" Type="http://schemas.openxmlformats.org/officeDocument/2006/relationships/theme" Target="../theme/theme131.xml"/>
</Relationships>
</file>

<file path=ppt/slideMasters/_rels/slideMaster132.xml.rels><?xml version="1.0" encoding="UTF-8"?>
<Relationships xmlns="http://schemas.openxmlformats.org/package/2006/relationships"><Relationship Id="rId1" Type="http://schemas.openxmlformats.org/officeDocument/2006/relationships/theme" Target="../theme/theme132.xml"/>
</Relationships>
</file>

<file path=ppt/slideMasters/_rels/slideMaster133.xml.rels><?xml version="1.0" encoding="UTF-8"?>
<Relationships xmlns="http://schemas.openxmlformats.org/package/2006/relationships"><Relationship Id="rId1" Type="http://schemas.openxmlformats.org/officeDocument/2006/relationships/theme" Target="../theme/theme133.xml"/>
</Relationships>
</file>

<file path=ppt/slideMasters/_rels/slideMaster134.xml.rels><?xml version="1.0" encoding="UTF-8"?>
<Relationships xmlns="http://schemas.openxmlformats.org/package/2006/relationships"><Relationship Id="rId1" Type="http://schemas.openxmlformats.org/officeDocument/2006/relationships/theme" Target="../theme/theme134.xml"/>
</Relationships>
</file>

<file path=ppt/slideMasters/_rels/slideMaster135.xml.rels><?xml version="1.0" encoding="UTF-8"?>
<Relationships xmlns="http://schemas.openxmlformats.org/package/2006/relationships"><Relationship Id="rId1" Type="http://schemas.openxmlformats.org/officeDocument/2006/relationships/theme" Target="../theme/theme135.xml"/>
</Relationships>
</file>

<file path=ppt/slideMasters/_rels/slideMaster136.xml.rels><?xml version="1.0" encoding="UTF-8"?>
<Relationships xmlns="http://schemas.openxmlformats.org/package/2006/relationships"><Relationship Id="rId1" Type="http://schemas.openxmlformats.org/officeDocument/2006/relationships/theme" Target="../theme/theme136.xml"/>
</Relationships>
</file>

<file path=ppt/slideMasters/_rels/slideMaster137.xml.rels><?xml version="1.0" encoding="UTF-8"?>
<Relationships xmlns="http://schemas.openxmlformats.org/package/2006/relationships"><Relationship Id="rId1" Type="http://schemas.openxmlformats.org/officeDocument/2006/relationships/theme" Target="../theme/theme137.xml"/>
</Relationships>
</file>

<file path=ppt/slideMasters/_rels/slideMaster138.xml.rels><?xml version="1.0" encoding="UTF-8"?>
<Relationships xmlns="http://schemas.openxmlformats.org/package/2006/relationships"><Relationship Id="rId1" Type="http://schemas.openxmlformats.org/officeDocument/2006/relationships/theme" Target="../theme/theme138.xml"/>
</Relationships>
</file>

<file path=ppt/slideMasters/_rels/slideMaster139.xml.rels><?xml version="1.0" encoding="UTF-8"?>
<Relationships xmlns="http://schemas.openxmlformats.org/package/2006/relationships"><Relationship Id="rId1" Type="http://schemas.openxmlformats.org/officeDocument/2006/relationships/theme" Target="../theme/theme139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slideMasters/_rels/slideMaster140.xml.rels><?xml version="1.0" encoding="UTF-8"?>
<Relationships xmlns="http://schemas.openxmlformats.org/package/2006/relationships"><Relationship Id="rId1" Type="http://schemas.openxmlformats.org/officeDocument/2006/relationships/theme" Target="../theme/theme140.xml"/>
</Relationships>
</file>

<file path=ppt/slideMasters/_rels/slideMaster141.xml.rels><?xml version="1.0" encoding="UTF-8"?>
<Relationships xmlns="http://schemas.openxmlformats.org/package/2006/relationships"><Relationship Id="rId1" Type="http://schemas.openxmlformats.org/officeDocument/2006/relationships/theme" Target="../theme/theme141.xml"/>
</Relationships>
</file>

<file path=ppt/slideMasters/_rels/slideMaster142.xml.rels><?xml version="1.0" encoding="UTF-8"?>
<Relationships xmlns="http://schemas.openxmlformats.org/package/2006/relationships"><Relationship Id="rId1" Type="http://schemas.openxmlformats.org/officeDocument/2006/relationships/theme" Target="../theme/theme142.xml"/>
</Relationships>
</file>

<file path=ppt/slideMasters/_rels/slideMaster143.xml.rels><?xml version="1.0" encoding="UTF-8"?>
<Relationships xmlns="http://schemas.openxmlformats.org/package/2006/relationships"><Relationship Id="rId1" Type="http://schemas.openxmlformats.org/officeDocument/2006/relationships/theme" Target="../theme/theme143.xml"/>
</Relationships>
</file>

<file path=ppt/slideMasters/_rels/slideMaster144.xml.rels><?xml version="1.0" encoding="UTF-8"?>
<Relationships xmlns="http://schemas.openxmlformats.org/package/2006/relationships"><Relationship Id="rId1" Type="http://schemas.openxmlformats.org/officeDocument/2006/relationships/theme" Target="../theme/theme144.xml"/>
</Relationships>
</file>

<file path=ppt/slideMasters/_rels/slideMaster145.xml.rels><?xml version="1.0" encoding="UTF-8"?>
<Relationships xmlns="http://schemas.openxmlformats.org/package/2006/relationships"><Relationship Id="rId1" Type="http://schemas.openxmlformats.org/officeDocument/2006/relationships/theme" Target="../theme/theme145.xml"/>
</Relationships>
</file>

<file path=ppt/slideMasters/_rels/slideMaster146.xml.rels><?xml version="1.0" encoding="UTF-8"?>
<Relationships xmlns="http://schemas.openxmlformats.org/package/2006/relationships"><Relationship Id="rId1" Type="http://schemas.openxmlformats.org/officeDocument/2006/relationships/theme" Target="../theme/theme146.xml"/>
</Relationships>
</file>

<file path=ppt/slideMasters/_rels/slideMaster147.xml.rels><?xml version="1.0" encoding="UTF-8"?>
<Relationships xmlns="http://schemas.openxmlformats.org/package/2006/relationships"><Relationship Id="rId1" Type="http://schemas.openxmlformats.org/officeDocument/2006/relationships/theme" Target="../theme/theme147.xml"/>
</Relationships>
</file>

<file path=ppt/slideMasters/_rels/slideMaster148.xml.rels><?xml version="1.0" encoding="UTF-8"?>
<Relationships xmlns="http://schemas.openxmlformats.org/package/2006/relationships"><Relationship Id="rId1" Type="http://schemas.openxmlformats.org/officeDocument/2006/relationships/theme" Target="../theme/theme148.xml"/>
</Relationships>
</file>

<file path=ppt/slideMasters/_rels/slideMaster149.xml.rels><?xml version="1.0" encoding="UTF-8"?>
<Relationships xmlns="http://schemas.openxmlformats.org/package/2006/relationships"><Relationship Id="rId1" Type="http://schemas.openxmlformats.org/officeDocument/2006/relationships/theme" Target="../theme/theme149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slideMasters/_rels/slideMaster150.xml.rels><?xml version="1.0" encoding="UTF-8"?>
<Relationships xmlns="http://schemas.openxmlformats.org/package/2006/relationships"><Relationship Id="rId1" Type="http://schemas.openxmlformats.org/officeDocument/2006/relationships/theme" Target="../theme/theme150.xml"/>
</Relationships>
</file>

<file path=ppt/slideMasters/_rels/slideMaster151.xml.rels><?xml version="1.0" encoding="UTF-8"?>
<Relationships xmlns="http://schemas.openxmlformats.org/package/2006/relationships"><Relationship Id="rId1" Type="http://schemas.openxmlformats.org/officeDocument/2006/relationships/theme" Target="../theme/theme151.xml"/>
</Relationships>
</file>

<file path=ppt/slideMasters/_rels/slideMaster152.xml.rels><?xml version="1.0" encoding="UTF-8"?>
<Relationships xmlns="http://schemas.openxmlformats.org/package/2006/relationships"><Relationship Id="rId1" Type="http://schemas.openxmlformats.org/officeDocument/2006/relationships/theme" Target="../theme/theme152.xml"/>
</Relationships>
</file>

<file path=ppt/slideMasters/_rels/slideMaster153.xml.rels><?xml version="1.0" encoding="UTF-8"?>
<Relationships xmlns="http://schemas.openxmlformats.org/package/2006/relationships"><Relationship Id="rId1" Type="http://schemas.openxmlformats.org/officeDocument/2006/relationships/theme" Target="../theme/theme153.xml"/>
</Relationships>
</file>

<file path=ppt/slideMasters/_rels/slideMaster154.xml.rels><?xml version="1.0" encoding="UTF-8"?>
<Relationships xmlns="http://schemas.openxmlformats.org/package/2006/relationships"><Relationship Id="rId1" Type="http://schemas.openxmlformats.org/officeDocument/2006/relationships/theme" Target="../theme/theme154.xml"/>
</Relationships>
</file>

<file path=ppt/slideMasters/_rels/slideMaster155.xml.rels><?xml version="1.0" encoding="UTF-8"?>
<Relationships xmlns="http://schemas.openxmlformats.org/package/2006/relationships"><Relationship Id="rId1" Type="http://schemas.openxmlformats.org/officeDocument/2006/relationships/theme" Target="../theme/theme155.xml"/>
</Relationships>
</file>

<file path=ppt/slideMasters/_rels/slideMaster156.xml.rels><?xml version="1.0" encoding="UTF-8"?>
<Relationships xmlns="http://schemas.openxmlformats.org/package/2006/relationships"><Relationship Id="rId1" Type="http://schemas.openxmlformats.org/officeDocument/2006/relationships/theme" Target="../theme/theme156.xml"/>
</Relationships>
</file>

<file path=ppt/slideMasters/_rels/slideMaster157.xml.rels><?xml version="1.0" encoding="UTF-8"?>
<Relationships xmlns="http://schemas.openxmlformats.org/package/2006/relationships"><Relationship Id="rId1" Type="http://schemas.openxmlformats.org/officeDocument/2006/relationships/theme" Target="../theme/theme157.xml"/>
</Relationships>
</file>

<file path=ppt/slideMasters/_rels/slideMaster158.xml.rels><?xml version="1.0" encoding="UTF-8"?>
<Relationships xmlns="http://schemas.openxmlformats.org/package/2006/relationships"><Relationship Id="rId1" Type="http://schemas.openxmlformats.org/officeDocument/2006/relationships/theme" Target="../theme/theme158.xml"/>
</Relationships>
</file>

<file path=ppt/slideMasters/_rels/slideMaster159.xml.rels><?xml version="1.0" encoding="UTF-8"?>
<Relationships xmlns="http://schemas.openxmlformats.org/package/2006/relationships"><Relationship Id="rId1" Type="http://schemas.openxmlformats.org/officeDocument/2006/relationships/theme" Target="../theme/theme159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
</Relationships>
</file>

<file path=ppt/slideMasters/_rels/slideMaster160.xml.rels><?xml version="1.0" encoding="UTF-8"?>
<Relationships xmlns="http://schemas.openxmlformats.org/package/2006/relationships"><Relationship Id="rId1" Type="http://schemas.openxmlformats.org/officeDocument/2006/relationships/theme" Target="../theme/theme160.xml"/>
</Relationships>
</file>

<file path=ppt/slideMasters/_rels/slideMaster161.xml.rels><?xml version="1.0" encoding="UTF-8"?>
<Relationships xmlns="http://schemas.openxmlformats.org/package/2006/relationships"><Relationship Id="rId1" Type="http://schemas.openxmlformats.org/officeDocument/2006/relationships/theme" Target="../theme/theme161.xml"/>
</Relationships>
</file>

<file path=ppt/slideMasters/_rels/slideMaster162.xml.rels><?xml version="1.0" encoding="UTF-8"?>
<Relationships xmlns="http://schemas.openxmlformats.org/package/2006/relationships"><Relationship Id="rId1" Type="http://schemas.openxmlformats.org/officeDocument/2006/relationships/theme" Target="../theme/theme162.xml"/>
</Relationships>
</file>

<file path=ppt/slideMasters/_rels/slideMaster163.xml.rels><?xml version="1.0" encoding="UTF-8"?>
<Relationships xmlns="http://schemas.openxmlformats.org/package/2006/relationships"><Relationship Id="rId1" Type="http://schemas.openxmlformats.org/officeDocument/2006/relationships/theme" Target="../theme/theme163.xml"/>
</Relationships>
</file>

<file path=ppt/slideMasters/_rels/slideMaster164.xml.rels><?xml version="1.0" encoding="UTF-8"?>
<Relationships xmlns="http://schemas.openxmlformats.org/package/2006/relationships"><Relationship Id="rId1" Type="http://schemas.openxmlformats.org/officeDocument/2006/relationships/theme" Target="../theme/theme164.xml"/>
</Relationships>
</file>

<file path=ppt/slideMasters/_rels/slideMaster165.xml.rels><?xml version="1.0" encoding="UTF-8"?>
<Relationships xmlns="http://schemas.openxmlformats.org/package/2006/relationships"><Relationship Id="rId1" Type="http://schemas.openxmlformats.org/officeDocument/2006/relationships/theme" Target="../theme/theme165.xml"/>
</Relationships>
</file>

<file path=ppt/slideMasters/_rels/slideMaster166.xml.rels><?xml version="1.0" encoding="UTF-8"?>
<Relationships xmlns="http://schemas.openxmlformats.org/package/2006/relationships"><Relationship Id="rId1" Type="http://schemas.openxmlformats.org/officeDocument/2006/relationships/theme" Target="../theme/theme166.xml"/>
</Relationships>
</file>

<file path=ppt/slideMasters/_rels/slideMaster167.xml.rels><?xml version="1.0" encoding="UTF-8"?>
<Relationships xmlns="http://schemas.openxmlformats.org/package/2006/relationships"><Relationship Id="rId1" Type="http://schemas.openxmlformats.org/officeDocument/2006/relationships/theme" Target="../theme/theme167.xml"/>
</Relationships>
</file>

<file path=ppt/slideMasters/_rels/slideMaster168.xml.rels><?xml version="1.0" encoding="UTF-8"?>
<Relationships xmlns="http://schemas.openxmlformats.org/package/2006/relationships"><Relationship Id="rId1" Type="http://schemas.openxmlformats.org/officeDocument/2006/relationships/theme" Target="../theme/theme168.xml"/>
</Relationships>
</file>

<file path=ppt/slideMasters/_rels/slideMaster169.xml.rels><?xml version="1.0" encoding="UTF-8"?>
<Relationships xmlns="http://schemas.openxmlformats.org/package/2006/relationships"><Relationship Id="rId1" Type="http://schemas.openxmlformats.org/officeDocument/2006/relationships/theme" Target="../theme/theme169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
</Relationships>
</file>

<file path=ppt/slideMasters/_rels/slideMaster170.xml.rels><?xml version="1.0" encoding="UTF-8"?>
<Relationships xmlns="http://schemas.openxmlformats.org/package/2006/relationships"><Relationship Id="rId1" Type="http://schemas.openxmlformats.org/officeDocument/2006/relationships/theme" Target="../theme/theme170.xml"/>
</Relationships>
</file>

<file path=ppt/slideMasters/_rels/slideMaster171.xml.rels><?xml version="1.0" encoding="UTF-8"?>
<Relationships xmlns="http://schemas.openxmlformats.org/package/2006/relationships"><Relationship Id="rId1" Type="http://schemas.openxmlformats.org/officeDocument/2006/relationships/theme" Target="../theme/theme171.xml"/>
</Relationships>
</file>

<file path=ppt/slideMasters/_rels/slideMaster172.xml.rels><?xml version="1.0" encoding="UTF-8"?>
<Relationships xmlns="http://schemas.openxmlformats.org/package/2006/relationships"><Relationship Id="rId1" Type="http://schemas.openxmlformats.org/officeDocument/2006/relationships/theme" Target="../theme/theme172.xml"/>
</Relationships>
</file>

<file path=ppt/slideMasters/_rels/slideMaster173.xml.rels><?xml version="1.0" encoding="UTF-8"?>
<Relationships xmlns="http://schemas.openxmlformats.org/package/2006/relationships"><Relationship Id="rId1" Type="http://schemas.openxmlformats.org/officeDocument/2006/relationships/theme" Target="../theme/theme173.xml"/>
</Relationships>
</file>

<file path=ppt/slideMasters/_rels/slideMaster174.xml.rels><?xml version="1.0" encoding="UTF-8"?>
<Relationships xmlns="http://schemas.openxmlformats.org/package/2006/relationships"><Relationship Id="rId1" Type="http://schemas.openxmlformats.org/officeDocument/2006/relationships/theme" Target="../theme/theme174.xml"/>
</Relationships>
</file>

<file path=ppt/slideMasters/_rels/slideMaster175.xml.rels><?xml version="1.0" encoding="UTF-8"?>
<Relationships xmlns="http://schemas.openxmlformats.org/package/2006/relationships"><Relationship Id="rId1" Type="http://schemas.openxmlformats.org/officeDocument/2006/relationships/theme" Target="../theme/theme175.xml"/>
</Relationships>
</file>

<file path=ppt/slideMasters/_rels/slideMaster176.xml.rels><?xml version="1.0" encoding="UTF-8"?>
<Relationships xmlns="http://schemas.openxmlformats.org/package/2006/relationships"><Relationship Id="rId1" Type="http://schemas.openxmlformats.org/officeDocument/2006/relationships/theme" Target="../theme/theme176.xml"/>
</Relationships>
</file>

<file path=ppt/slideMasters/_rels/slideMaster177.xml.rels><?xml version="1.0" encoding="UTF-8"?>
<Relationships xmlns="http://schemas.openxmlformats.org/package/2006/relationships"><Relationship Id="rId1" Type="http://schemas.openxmlformats.org/officeDocument/2006/relationships/theme" Target="../theme/theme177.xml"/>
</Relationships>
</file>

<file path=ppt/slideMasters/_rels/slideMaster178.xml.rels><?xml version="1.0" encoding="UTF-8"?>
<Relationships xmlns="http://schemas.openxmlformats.org/package/2006/relationships"><Relationship Id="rId1" Type="http://schemas.openxmlformats.org/officeDocument/2006/relationships/theme" Target="../theme/theme178.xml"/>
</Relationships>
</file>

<file path=ppt/slideMasters/_rels/slideMaster179.xml.rels><?xml version="1.0" encoding="UTF-8"?>
<Relationships xmlns="http://schemas.openxmlformats.org/package/2006/relationships"><Relationship Id="rId1" Type="http://schemas.openxmlformats.org/officeDocument/2006/relationships/theme" Target="../theme/theme179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
</Relationships>
</file>

<file path=ppt/slideMasters/_rels/slideMaster180.xml.rels><?xml version="1.0" encoding="UTF-8"?>
<Relationships xmlns="http://schemas.openxmlformats.org/package/2006/relationships"><Relationship Id="rId1" Type="http://schemas.openxmlformats.org/officeDocument/2006/relationships/theme" Target="../theme/theme180.xml"/>
</Relationships>
</file>

<file path=ppt/slideMasters/_rels/slideMaster181.xml.rels><?xml version="1.0" encoding="UTF-8"?>
<Relationships xmlns="http://schemas.openxmlformats.org/package/2006/relationships"><Relationship Id="rId1" Type="http://schemas.openxmlformats.org/officeDocument/2006/relationships/theme" Target="../theme/theme181.xml"/>
</Relationships>
</file>

<file path=ppt/slideMasters/_rels/slideMaster182.xml.rels><?xml version="1.0" encoding="UTF-8"?>
<Relationships xmlns="http://schemas.openxmlformats.org/package/2006/relationships"><Relationship Id="rId1" Type="http://schemas.openxmlformats.org/officeDocument/2006/relationships/theme" Target="../theme/theme182.xml"/><Relationship Id="rId2" Type="http://schemas.openxmlformats.org/officeDocument/2006/relationships/slideLayout" Target="../slideLayouts/slideLayout2.xml"/>
</Relationships>
</file>

<file path=ppt/slideMasters/_rels/slideMaster183.xml.rels><?xml version="1.0" encoding="UTF-8"?>
<Relationships xmlns="http://schemas.openxmlformats.org/package/2006/relationships"><Relationship Id="rId1" Type="http://schemas.openxmlformats.org/officeDocument/2006/relationships/theme" Target="../theme/theme183.xml"/>
</Relationships>
</file>

<file path=ppt/slideMasters/_rels/slideMaster184.xml.rels><?xml version="1.0" encoding="UTF-8"?>
<Relationships xmlns="http://schemas.openxmlformats.org/package/2006/relationships"><Relationship Id="rId1" Type="http://schemas.openxmlformats.org/officeDocument/2006/relationships/theme" Target="../theme/theme184.xml"/>
</Relationships>
</file>

<file path=ppt/slideMasters/_rels/slideMaster185.xml.rels><?xml version="1.0" encoding="UTF-8"?>
<Relationships xmlns="http://schemas.openxmlformats.org/package/2006/relationships"><Relationship Id="rId1" Type="http://schemas.openxmlformats.org/officeDocument/2006/relationships/theme" Target="../theme/theme185.xml"/>
</Relationships>
</file>

<file path=ppt/slideMasters/_rels/slideMaster186.xml.rels><?xml version="1.0" encoding="UTF-8"?>
<Relationships xmlns="http://schemas.openxmlformats.org/package/2006/relationships"><Relationship Id="rId1" Type="http://schemas.openxmlformats.org/officeDocument/2006/relationships/theme" Target="../theme/theme186.xml"/>
</Relationships>
</file>

<file path=ppt/slideMasters/_rels/slideMaster187.xml.rels><?xml version="1.0" encoding="UTF-8"?>
<Relationships xmlns="http://schemas.openxmlformats.org/package/2006/relationships"><Relationship Id="rId1" Type="http://schemas.openxmlformats.org/officeDocument/2006/relationships/theme" Target="../theme/theme187.xml"/>
</Relationships>
</file>

<file path=ppt/slideMasters/_rels/slideMaster188.xml.rels><?xml version="1.0" encoding="UTF-8"?>
<Relationships xmlns="http://schemas.openxmlformats.org/package/2006/relationships"><Relationship Id="rId1" Type="http://schemas.openxmlformats.org/officeDocument/2006/relationships/theme" Target="../theme/theme188.xml"/>
</Relationships>
</file>

<file path=ppt/slideMasters/_rels/slideMaster189.xml.rels><?xml version="1.0" encoding="UTF-8"?>
<Relationships xmlns="http://schemas.openxmlformats.org/package/2006/relationships"><Relationship Id="rId1" Type="http://schemas.openxmlformats.org/officeDocument/2006/relationships/theme" Target="../theme/theme189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
</Relationships>
</file>

<file path=ppt/slideMasters/_rels/slideMaster190.xml.rels><?xml version="1.0" encoding="UTF-8"?>
<Relationships xmlns="http://schemas.openxmlformats.org/package/2006/relationships"><Relationship Id="rId1" Type="http://schemas.openxmlformats.org/officeDocument/2006/relationships/theme" Target="../theme/theme190.xml"/>
</Relationships>
</file>

<file path=ppt/slideMasters/_rels/slideMaster191.xml.rels><?xml version="1.0" encoding="UTF-8"?>
<Relationships xmlns="http://schemas.openxmlformats.org/package/2006/relationships"><Relationship Id="rId1" Type="http://schemas.openxmlformats.org/officeDocument/2006/relationships/theme" Target="../theme/theme191.xml"/>
</Relationships>
</file>

<file path=ppt/slideMasters/_rels/slideMaster192.xml.rels><?xml version="1.0" encoding="UTF-8"?>
<Relationships xmlns="http://schemas.openxmlformats.org/package/2006/relationships"><Relationship Id="rId1" Type="http://schemas.openxmlformats.org/officeDocument/2006/relationships/theme" Target="../theme/theme192.xml"/>
</Relationships>
</file>

<file path=ppt/slideMasters/_rels/slideMaster193.xml.rels><?xml version="1.0" encoding="UTF-8"?>
<Relationships xmlns="http://schemas.openxmlformats.org/package/2006/relationships"><Relationship Id="rId1" Type="http://schemas.openxmlformats.org/officeDocument/2006/relationships/theme" Target="../theme/theme193.xml"/>
</Relationships>
</file>

<file path=ppt/slideMasters/_rels/slideMaster194.xml.rels><?xml version="1.0" encoding="UTF-8"?>
<Relationships xmlns="http://schemas.openxmlformats.org/package/2006/relationships"><Relationship Id="rId1" Type="http://schemas.openxmlformats.org/officeDocument/2006/relationships/theme" Target="../theme/theme194.xml"/>
</Relationships>
</file>

<file path=ppt/slideMasters/_rels/slideMaster195.xml.rels><?xml version="1.0" encoding="UTF-8"?>
<Relationships xmlns="http://schemas.openxmlformats.org/package/2006/relationships"><Relationship Id="rId1" Type="http://schemas.openxmlformats.org/officeDocument/2006/relationships/theme" Target="../theme/theme195.xml"/>
</Relationships>
</file>

<file path=ppt/slideMasters/_rels/slideMaster196.xml.rels><?xml version="1.0" encoding="UTF-8"?>
<Relationships xmlns="http://schemas.openxmlformats.org/package/2006/relationships"><Relationship Id="rId1" Type="http://schemas.openxmlformats.org/officeDocument/2006/relationships/theme" Target="../theme/theme196.xml"/>
</Relationships>
</file>

<file path=ppt/slideMasters/_rels/slideMaster197.xml.rels><?xml version="1.0" encoding="UTF-8"?>
<Relationships xmlns="http://schemas.openxmlformats.org/package/2006/relationships"><Relationship Id="rId1" Type="http://schemas.openxmlformats.org/officeDocument/2006/relationships/theme" Target="../theme/theme197.xml"/>
</Relationships>
</file>

<file path=ppt/slideMasters/_rels/slideMaster198.xml.rels><?xml version="1.0" encoding="UTF-8"?>
<Relationships xmlns="http://schemas.openxmlformats.org/package/2006/relationships"><Relationship Id="rId1" Type="http://schemas.openxmlformats.org/officeDocument/2006/relationships/theme" Target="../theme/theme198.xml"/>
</Relationships>
</file>

<file path=ppt/slideMasters/_rels/slideMaster199.xml.rels><?xml version="1.0" encoding="UTF-8"?>
<Relationships xmlns="http://schemas.openxmlformats.org/package/2006/relationships"><Relationship Id="rId1" Type="http://schemas.openxmlformats.org/officeDocument/2006/relationships/theme" Target="../theme/theme19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
</Relationships>
</file>

<file path=ppt/slideMasters/_rels/slideMaster200.xml.rels><?xml version="1.0" encoding="UTF-8"?>
<Relationships xmlns="http://schemas.openxmlformats.org/package/2006/relationships"><Relationship Id="rId1" Type="http://schemas.openxmlformats.org/officeDocument/2006/relationships/theme" Target="../theme/theme200.xml"/>
</Relationships>
</file>

<file path=ppt/slideMasters/_rels/slideMaster201.xml.rels><?xml version="1.0" encoding="UTF-8"?>
<Relationships xmlns="http://schemas.openxmlformats.org/package/2006/relationships"><Relationship Id="rId1" Type="http://schemas.openxmlformats.org/officeDocument/2006/relationships/theme" Target="../theme/theme201.xml"/>
</Relationships>
</file>

<file path=ppt/slideMasters/_rels/slideMaster202.xml.rels><?xml version="1.0" encoding="UTF-8"?>
<Relationships xmlns="http://schemas.openxmlformats.org/package/2006/relationships"><Relationship Id="rId1" Type="http://schemas.openxmlformats.org/officeDocument/2006/relationships/theme" Target="../theme/theme202.xml"/>
</Relationships>
</file>

<file path=ppt/slideMasters/_rels/slideMaster203.xml.rels><?xml version="1.0" encoding="UTF-8"?>
<Relationships xmlns="http://schemas.openxmlformats.org/package/2006/relationships"><Relationship Id="rId1" Type="http://schemas.openxmlformats.org/officeDocument/2006/relationships/theme" Target="../theme/theme203.xml"/>
</Relationships>
</file>

<file path=ppt/slideMasters/_rels/slideMaster204.xml.rels><?xml version="1.0" encoding="UTF-8"?>
<Relationships xmlns="http://schemas.openxmlformats.org/package/2006/relationships"><Relationship Id="rId1" Type="http://schemas.openxmlformats.org/officeDocument/2006/relationships/theme" Target="../theme/theme204.xml"/>
</Relationships>
</file>

<file path=ppt/slideMasters/_rels/slideMaster205.xml.rels><?xml version="1.0" encoding="UTF-8"?>
<Relationships xmlns="http://schemas.openxmlformats.org/package/2006/relationships"><Relationship Id="rId1" Type="http://schemas.openxmlformats.org/officeDocument/2006/relationships/theme" Target="../theme/theme205.xml"/>
</Relationships>
</file>

<file path=ppt/slideMasters/_rels/slideMaster206.xml.rels><?xml version="1.0" encoding="UTF-8"?>
<Relationships xmlns="http://schemas.openxmlformats.org/package/2006/relationships"><Relationship Id="rId1" Type="http://schemas.openxmlformats.org/officeDocument/2006/relationships/theme" Target="../theme/theme206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
</Relationships>
</file>

<file path=ppt/slideMasters/_rels/slideMaster207.xml.rels><?xml version="1.0" encoding="UTF-8"?>
<Relationships xmlns="http://schemas.openxmlformats.org/package/2006/relationships"><Relationship Id="rId1" Type="http://schemas.openxmlformats.org/officeDocument/2006/relationships/theme" Target="../theme/theme207.xml"/><Relationship Id="rId2" Type="http://schemas.openxmlformats.org/officeDocument/2006/relationships/slideLayout" Target="../slideLayouts/slideLayout5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1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60.xml"/>
</Relationships>
</file>

<file path=ppt/slideMasters/_rels/slideMaster61.xml.rels><?xml version="1.0" encoding="UTF-8"?>
<Relationships xmlns="http://schemas.openxmlformats.org/package/2006/relationships"><Relationship Id="rId1" Type="http://schemas.openxmlformats.org/officeDocument/2006/relationships/theme" Target="../theme/theme61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62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63.xml"/>
</Relationships>
</file>

<file path=ppt/slideMasters/_rels/slideMaster64.xml.rels><?xml version="1.0" encoding="UTF-8"?>
<Relationships xmlns="http://schemas.openxmlformats.org/package/2006/relationships"><Relationship Id="rId1" Type="http://schemas.openxmlformats.org/officeDocument/2006/relationships/theme" Target="../theme/theme64.xml"/>
</Relationships>
</file>

<file path=ppt/slideMasters/_rels/slideMaster65.xml.rels><?xml version="1.0" encoding="UTF-8"?>
<Relationships xmlns="http://schemas.openxmlformats.org/package/2006/relationships"><Relationship Id="rId1" Type="http://schemas.openxmlformats.org/officeDocument/2006/relationships/theme" Target="../theme/theme65.xml"/>
</Relationships>
</file>

<file path=ppt/slideMasters/_rels/slideMaster66.xml.rels><?xml version="1.0" encoding="UTF-8"?>
<Relationships xmlns="http://schemas.openxmlformats.org/package/2006/relationships"><Relationship Id="rId1" Type="http://schemas.openxmlformats.org/officeDocument/2006/relationships/theme" Target="../theme/theme66.xml"/>
</Relationships>
</file>

<file path=ppt/slideMasters/_rels/slideMaster67.xml.rels><?xml version="1.0" encoding="UTF-8"?>
<Relationships xmlns="http://schemas.openxmlformats.org/package/2006/relationships"><Relationship Id="rId1" Type="http://schemas.openxmlformats.org/officeDocument/2006/relationships/theme" Target="../theme/theme67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68.xml"/>
</Relationships>
</file>

<file path=ppt/slideMasters/_rels/slideMaster69.xml.rels><?xml version="1.0" encoding="UTF-8"?>
<Relationships xmlns="http://schemas.openxmlformats.org/package/2006/relationships"><Relationship Id="rId1" Type="http://schemas.openxmlformats.org/officeDocument/2006/relationships/theme" Target="../theme/theme69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slideMasters/_rels/slideMaster70.xml.rels><?xml version="1.0" encoding="UTF-8"?>
<Relationships xmlns="http://schemas.openxmlformats.org/package/2006/relationships"><Relationship Id="rId1" Type="http://schemas.openxmlformats.org/officeDocument/2006/relationships/theme" Target="../theme/theme70.xml"/>
</Relationships>
</file>

<file path=ppt/slideMasters/_rels/slideMaster71.xml.rels><?xml version="1.0" encoding="UTF-8"?>
<Relationships xmlns="http://schemas.openxmlformats.org/package/2006/relationships"><Relationship Id="rId1" Type="http://schemas.openxmlformats.org/officeDocument/2006/relationships/theme" Target="../theme/theme71.xml"/>
</Relationships>
</file>

<file path=ppt/slideMasters/_rels/slideMaster72.xml.rels><?xml version="1.0" encoding="UTF-8"?>
<Relationships xmlns="http://schemas.openxmlformats.org/package/2006/relationships"><Relationship Id="rId1" Type="http://schemas.openxmlformats.org/officeDocument/2006/relationships/theme" Target="../theme/theme72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73.xml"/>
</Relationships>
</file>

<file path=ppt/slideMasters/_rels/slideMaster74.xml.rels><?xml version="1.0" encoding="UTF-8"?>
<Relationships xmlns="http://schemas.openxmlformats.org/package/2006/relationships"><Relationship Id="rId1" Type="http://schemas.openxmlformats.org/officeDocument/2006/relationships/theme" Target="../theme/theme74.xml"/>
</Relationships>
</file>

<file path=ppt/slideMasters/_rels/slideMaster75.xml.rels><?xml version="1.0" encoding="UTF-8"?>
<Relationships xmlns="http://schemas.openxmlformats.org/package/2006/relationships"><Relationship Id="rId1" Type="http://schemas.openxmlformats.org/officeDocument/2006/relationships/theme" Target="../theme/theme75.xml"/>
</Relationships>
</file>

<file path=ppt/slideMasters/_rels/slideMaster76.xml.rels><?xml version="1.0" encoding="UTF-8"?>
<Relationships xmlns="http://schemas.openxmlformats.org/package/2006/relationships"><Relationship Id="rId1" Type="http://schemas.openxmlformats.org/officeDocument/2006/relationships/theme" Target="../theme/theme76.xml"/>
</Relationships>
</file>

<file path=ppt/slideMasters/_rels/slideMaster77.xml.rels><?xml version="1.0" encoding="UTF-8"?>
<Relationships xmlns="http://schemas.openxmlformats.org/package/2006/relationships"><Relationship Id="rId1" Type="http://schemas.openxmlformats.org/officeDocument/2006/relationships/theme" Target="../theme/theme77.xml"/>
</Relationships>
</file>

<file path=ppt/slideMasters/_rels/slideMaster78.xml.rels><?xml version="1.0" encoding="UTF-8"?>
<Relationships xmlns="http://schemas.openxmlformats.org/package/2006/relationships"><Relationship Id="rId1" Type="http://schemas.openxmlformats.org/officeDocument/2006/relationships/theme" Target="../theme/theme78.xml"/>
</Relationships>
</file>

<file path=ppt/slideMasters/_rels/slideMaster79.xml.rels><?xml version="1.0" encoding="UTF-8"?>
<Relationships xmlns="http://schemas.openxmlformats.org/package/2006/relationships"><Relationship Id="rId1" Type="http://schemas.openxmlformats.org/officeDocument/2006/relationships/theme" Target="../theme/theme79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slideMasters/_rels/slideMaster80.xml.rels><?xml version="1.0" encoding="UTF-8"?>
<Relationships xmlns="http://schemas.openxmlformats.org/package/2006/relationships"><Relationship Id="rId1" Type="http://schemas.openxmlformats.org/officeDocument/2006/relationships/theme" Target="../theme/theme80.xml"/>
</Relationships>
</file>

<file path=ppt/slideMasters/_rels/slideMaster81.xml.rels><?xml version="1.0" encoding="UTF-8"?>
<Relationships xmlns="http://schemas.openxmlformats.org/package/2006/relationships"><Relationship Id="rId1" Type="http://schemas.openxmlformats.org/officeDocument/2006/relationships/theme" Target="../theme/theme81.xml"/>
</Relationships>
</file>

<file path=ppt/slideMasters/_rels/slideMaster82.xml.rels><?xml version="1.0" encoding="UTF-8"?>
<Relationships xmlns="http://schemas.openxmlformats.org/package/2006/relationships"><Relationship Id="rId1" Type="http://schemas.openxmlformats.org/officeDocument/2006/relationships/theme" Target="../theme/theme82.xml"/>
</Relationships>
</file>

<file path=ppt/slideMasters/_rels/slideMaster83.xml.rels><?xml version="1.0" encoding="UTF-8"?>
<Relationships xmlns="http://schemas.openxmlformats.org/package/2006/relationships"><Relationship Id="rId1" Type="http://schemas.openxmlformats.org/officeDocument/2006/relationships/theme" Target="../theme/theme83.xml"/>
</Relationships>
</file>

<file path=ppt/slideMasters/_rels/slideMaster84.xml.rels><?xml version="1.0" encoding="UTF-8"?>
<Relationships xmlns="http://schemas.openxmlformats.org/package/2006/relationships"><Relationship Id="rId1" Type="http://schemas.openxmlformats.org/officeDocument/2006/relationships/theme" Target="../theme/theme84.xml"/>
</Relationships>
</file>

<file path=ppt/slideMasters/_rels/slideMaster85.xml.rels><?xml version="1.0" encoding="UTF-8"?>
<Relationships xmlns="http://schemas.openxmlformats.org/package/2006/relationships"><Relationship Id="rId1" Type="http://schemas.openxmlformats.org/officeDocument/2006/relationships/theme" Target="../theme/theme85.xml"/>
</Relationships>
</file>

<file path=ppt/slideMasters/_rels/slideMaster86.xml.rels><?xml version="1.0" encoding="UTF-8"?>
<Relationships xmlns="http://schemas.openxmlformats.org/package/2006/relationships"><Relationship Id="rId1" Type="http://schemas.openxmlformats.org/officeDocument/2006/relationships/theme" Target="../theme/theme86.xml"/>
</Relationships>
</file>

<file path=ppt/slideMasters/_rels/slideMaster87.xml.rels><?xml version="1.0" encoding="UTF-8"?>
<Relationships xmlns="http://schemas.openxmlformats.org/package/2006/relationships"><Relationship Id="rId1" Type="http://schemas.openxmlformats.org/officeDocument/2006/relationships/theme" Target="../theme/theme87.xml"/>
</Relationships>
</file>

<file path=ppt/slideMasters/_rels/slideMaster88.xml.rels><?xml version="1.0" encoding="UTF-8"?>
<Relationships xmlns="http://schemas.openxmlformats.org/package/2006/relationships"><Relationship Id="rId1" Type="http://schemas.openxmlformats.org/officeDocument/2006/relationships/theme" Target="../theme/theme88.xml"/>
</Relationships>
</file>

<file path=ppt/slideMasters/_rels/slideMaster89.xml.rels><?xml version="1.0" encoding="UTF-8"?>
<Relationships xmlns="http://schemas.openxmlformats.org/package/2006/relationships"><Relationship Id="rId1" Type="http://schemas.openxmlformats.org/officeDocument/2006/relationships/theme" Target="../theme/theme89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slideMasters/_rels/slideMaster90.xml.rels><?xml version="1.0" encoding="UTF-8"?>
<Relationships xmlns="http://schemas.openxmlformats.org/package/2006/relationships"><Relationship Id="rId1" Type="http://schemas.openxmlformats.org/officeDocument/2006/relationships/theme" Target="../theme/theme90.xml"/>
</Relationships>
</file>

<file path=ppt/slideMasters/_rels/slideMaster91.xml.rels><?xml version="1.0" encoding="UTF-8"?>
<Relationships xmlns="http://schemas.openxmlformats.org/package/2006/relationships"><Relationship Id="rId1" Type="http://schemas.openxmlformats.org/officeDocument/2006/relationships/theme" Target="../theme/theme91.xml"/>
</Relationships>
</file>

<file path=ppt/slideMasters/_rels/slideMaster92.xml.rels><?xml version="1.0" encoding="UTF-8"?>
<Relationships xmlns="http://schemas.openxmlformats.org/package/2006/relationships"><Relationship Id="rId1" Type="http://schemas.openxmlformats.org/officeDocument/2006/relationships/theme" Target="../theme/theme92.xml"/>
</Relationships>
</file>

<file path=ppt/slideMasters/_rels/slideMaster93.xml.rels><?xml version="1.0" encoding="UTF-8"?>
<Relationships xmlns="http://schemas.openxmlformats.org/package/2006/relationships"><Relationship Id="rId1" Type="http://schemas.openxmlformats.org/officeDocument/2006/relationships/theme" Target="../theme/theme93.xml"/>
</Relationships>
</file>

<file path=ppt/slideMasters/_rels/slideMaster94.xml.rels><?xml version="1.0" encoding="UTF-8"?>
<Relationships xmlns="http://schemas.openxmlformats.org/package/2006/relationships"><Relationship Id="rId1" Type="http://schemas.openxmlformats.org/officeDocument/2006/relationships/theme" Target="../theme/theme94.xml"/>
</Relationships>
</file>

<file path=ppt/slideMasters/_rels/slideMaster95.xml.rels><?xml version="1.0" encoding="UTF-8"?>
<Relationships xmlns="http://schemas.openxmlformats.org/package/2006/relationships"><Relationship Id="rId1" Type="http://schemas.openxmlformats.org/officeDocument/2006/relationships/theme" Target="../theme/theme95.xml"/>
</Relationships>
</file>

<file path=ppt/slideMasters/_rels/slideMaster96.xml.rels><?xml version="1.0" encoding="UTF-8"?>
<Relationships xmlns="http://schemas.openxmlformats.org/package/2006/relationships"><Relationship Id="rId1" Type="http://schemas.openxmlformats.org/officeDocument/2006/relationships/theme" Target="../theme/theme96.xml"/>
</Relationships>
</file>

<file path=ppt/slideMasters/_rels/slideMaster97.xml.rels><?xml version="1.0" encoding="UTF-8"?>
<Relationships xmlns="http://schemas.openxmlformats.org/package/2006/relationships"><Relationship Id="rId1" Type="http://schemas.openxmlformats.org/officeDocument/2006/relationships/theme" Target="../theme/theme97.xml"/>
</Relationships>
</file>

<file path=ppt/slideMasters/_rels/slideMaster98.xml.rels><?xml version="1.0" encoding="UTF-8"?>
<Relationships xmlns="http://schemas.openxmlformats.org/package/2006/relationships"><Relationship Id="rId1" Type="http://schemas.openxmlformats.org/officeDocument/2006/relationships/theme" Target="../theme/theme98.xml"/>
</Relationships>
</file>

<file path=ppt/slideMasters/_rels/slideMaster99.xml.rels><?xml version="1.0" encoding="UTF-8"?>
<Relationships xmlns="http://schemas.openxmlformats.org/package/2006/relationships"><Relationship Id="rId1" Type="http://schemas.openxmlformats.org/officeDocument/2006/relationships/theme" Target="../theme/theme9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0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1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1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6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7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8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1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2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9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2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2"/>
  </p:sldLayoutIdLst>
</p:sldMaster>
</file>

<file path=ppt/slideMasters/slideMaster1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1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9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8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3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0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5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9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4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9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9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0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2"/>
    <p:sldLayoutId id="2147483857" r:id="rId3"/>
  </p:sldLayoutIdLst>
</p:sldMaster>
</file>

<file path=ppt/slideMasters/slideMaster20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9160" cy="1370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9160" cy="47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528156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47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5281560" y="1920600"/>
            <a:ext cx="453744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16600" y="327240"/>
            <a:ext cx="9298800" cy="13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16600" y="192060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16600" y="4407120"/>
            <a:ext cx="9298800" cy="227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" descr=""/>
          <p:cNvPicPr/>
          <p:nvPr/>
        </p:nvPicPr>
        <p:blipFill>
          <a:blip r:embed="rId1"/>
          <a:stretch/>
        </p:blipFill>
        <p:spPr>
          <a:xfrm>
            <a:off x="4320" y="884880"/>
            <a:ext cx="10332360" cy="7323840"/>
          </a:xfrm>
          <a:prstGeom prst="rect">
            <a:avLst/>
          </a:prstGeom>
          <a:ln w="0">
            <a:noFill/>
          </a:ln>
        </p:spPr>
      </p:pic>
      <p:sp>
        <p:nvSpPr>
          <p:cNvPr id="669" name="CustomShape 46"/>
          <p:cNvSpPr/>
          <p:nvPr/>
        </p:nvSpPr>
        <p:spPr>
          <a:xfrm>
            <a:off x="0" y="-10080"/>
            <a:ext cx="10313280" cy="894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53280" rIns="53280" tIns="26640" bIns="266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ИНФОРМАЦИОННЫЕ</a:t>
            </a: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МАТЕРИАЛЫ ПО ОСАДКАМ И ПОРЫВАМ ВЕТРА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НА ТЕРРИТОРИИ ЯРОСЛАВСКОЙ ОБЛАСТИ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(РИСК НАРУШЕНИЯ ЭЛЕКТРОСНАБЖЕНИЯ НА 18-19.11.2025)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670" name="Group 13"/>
          <p:cNvGrpSpPr/>
          <p:nvPr/>
        </p:nvGrpSpPr>
        <p:grpSpPr>
          <a:xfrm>
            <a:off x="7735320" y="3705120"/>
            <a:ext cx="2815920" cy="3714120"/>
            <a:chOff x="7735320" y="3705120"/>
            <a:chExt cx="2815920" cy="3714120"/>
          </a:xfrm>
        </p:grpSpPr>
        <p:grpSp>
          <p:nvGrpSpPr>
            <p:cNvPr id="671" name="Group 14"/>
            <p:cNvGrpSpPr/>
            <p:nvPr/>
          </p:nvGrpSpPr>
          <p:grpSpPr>
            <a:xfrm>
              <a:off x="7735320" y="3705120"/>
              <a:ext cx="2815920" cy="3714120"/>
              <a:chOff x="7735320" y="3705120"/>
              <a:chExt cx="2815920" cy="3714120"/>
            </a:xfrm>
          </p:grpSpPr>
          <p:sp>
            <p:nvSpPr>
              <p:cNvPr id="672" name="CustomShape 47"/>
              <p:cNvSpPr/>
              <p:nvPr/>
            </p:nvSpPr>
            <p:spPr>
              <a:xfrm>
                <a:off x="7940520" y="6586200"/>
                <a:ext cx="1527120" cy="172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673" name="Group 15"/>
              <p:cNvGrpSpPr/>
              <p:nvPr/>
            </p:nvGrpSpPr>
            <p:grpSpPr>
              <a:xfrm>
                <a:off x="7735320" y="3705120"/>
                <a:ext cx="2815920" cy="3714120"/>
                <a:chOff x="7735320" y="3705120"/>
                <a:chExt cx="2815920" cy="3714120"/>
              </a:xfrm>
            </p:grpSpPr>
            <p:grpSp>
              <p:nvGrpSpPr>
                <p:cNvPr id="674" name="Group 18"/>
                <p:cNvGrpSpPr/>
                <p:nvPr/>
              </p:nvGrpSpPr>
              <p:grpSpPr>
                <a:xfrm>
                  <a:off x="7735320" y="3705120"/>
                  <a:ext cx="2815920" cy="3714120"/>
                  <a:chOff x="7735320" y="3705120"/>
                  <a:chExt cx="2815920" cy="3714120"/>
                </a:xfrm>
              </p:grpSpPr>
              <p:sp>
                <p:nvSpPr>
                  <p:cNvPr id="675" name="CustomShape 48"/>
                  <p:cNvSpPr/>
                  <p:nvPr/>
                </p:nvSpPr>
                <p:spPr>
                  <a:xfrm>
                    <a:off x="7735320" y="3757680"/>
                    <a:ext cx="2570040" cy="366156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76" name="CustomShape 49"/>
                  <p:cNvSpPr/>
                  <p:nvPr/>
                </p:nvSpPr>
                <p:spPr>
                  <a:xfrm>
                    <a:off x="8286840" y="6238440"/>
                    <a:ext cx="20689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77" name="CustomShape 50"/>
                  <p:cNvSpPr/>
                  <p:nvPr/>
                </p:nvSpPr>
                <p:spPr>
                  <a:xfrm>
                    <a:off x="8379720" y="3705120"/>
                    <a:ext cx="18079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78" name="CustomShape 51"/>
                  <p:cNvSpPr/>
                  <p:nvPr/>
                </p:nvSpPr>
                <p:spPr>
                  <a:xfrm>
                    <a:off x="8250120" y="6718320"/>
                    <a:ext cx="1811880" cy="218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79" name="CustomShape 52"/>
                  <p:cNvSpPr/>
                  <p:nvPr/>
                </p:nvSpPr>
                <p:spPr>
                  <a:xfrm>
                    <a:off x="7887240" y="7205040"/>
                    <a:ext cx="64476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80" name="CustomShape 53"/>
                  <p:cNvSpPr/>
                  <p:nvPr/>
                </p:nvSpPr>
                <p:spPr>
                  <a:xfrm>
                    <a:off x="7935120" y="6293160"/>
                    <a:ext cx="339120" cy="212760"/>
                  </a:xfrm>
                  <a:custGeom>
                    <a:avLst/>
                    <a:gdLst>
                      <a:gd name="textAreaLeft" fmla="*/ 0 w 339120"/>
                      <a:gd name="textAreaRight" fmla="*/ 360000 w 339120"/>
                      <a:gd name="textAreaTop" fmla="*/ 0 h 212760"/>
                      <a:gd name="textAreaBottom" fmla="*/ 233640 h 21276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81" name="CustomShape 54"/>
                  <p:cNvSpPr/>
                  <p:nvPr/>
                </p:nvSpPr>
                <p:spPr>
                  <a:xfrm>
                    <a:off x="7830360" y="6571440"/>
                    <a:ext cx="570960" cy="13284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82" name="CustomShape 55"/>
                  <p:cNvSpPr/>
                  <p:nvPr/>
                </p:nvSpPr>
                <p:spPr>
                  <a:xfrm>
                    <a:off x="8406720" y="7163640"/>
                    <a:ext cx="20653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83" name="CustomShape 56"/>
                  <p:cNvSpPr/>
                  <p:nvPr/>
                </p:nvSpPr>
                <p:spPr>
                  <a:xfrm>
                    <a:off x="8411040" y="4823280"/>
                    <a:ext cx="2140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84" name="CustomShape 57"/>
                  <p:cNvSpPr/>
                  <p:nvPr/>
                </p:nvSpPr>
                <p:spPr>
                  <a:xfrm>
                    <a:off x="8362800" y="654984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85" name="CustomShape 58"/>
                  <p:cNvSpPr/>
                  <p:nvPr/>
                </p:nvSpPr>
                <p:spPr>
                  <a:xfrm>
                    <a:off x="8612280" y="4097160"/>
                    <a:ext cx="70704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686" name="CustomShape 59"/>
                <p:cNvSpPr/>
                <p:nvPr/>
              </p:nvSpPr>
              <p:spPr>
                <a:xfrm>
                  <a:off x="8002800" y="7022160"/>
                  <a:ext cx="230760" cy="12708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87" name="CustomShape 60"/>
                <p:cNvSpPr/>
                <p:nvPr/>
              </p:nvSpPr>
              <p:spPr>
                <a:xfrm>
                  <a:off x="8423640" y="6978960"/>
                  <a:ext cx="187668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88" name="CustomShape 61"/>
                <p:cNvSpPr/>
                <p:nvPr/>
              </p:nvSpPr>
              <p:spPr>
                <a:xfrm>
                  <a:off x="7830360" y="6831720"/>
                  <a:ext cx="581400" cy="10764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89" name="CustomShape 62"/>
                <p:cNvSpPr/>
                <p:nvPr/>
              </p:nvSpPr>
              <p:spPr>
                <a:xfrm>
                  <a:off x="8377920" y="6773040"/>
                  <a:ext cx="150516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690" name="CustomShape 63"/>
              <p:cNvSpPr/>
              <p:nvPr/>
            </p:nvSpPr>
            <p:spPr>
              <a:xfrm>
                <a:off x="8307360" y="5565600"/>
                <a:ext cx="157572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91" name="CustomShape 64"/>
              <p:cNvSpPr/>
              <p:nvPr/>
            </p:nvSpPr>
            <p:spPr>
              <a:xfrm>
                <a:off x="7900560" y="5597280"/>
                <a:ext cx="37656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692" name="CustomShape 65"/>
              <p:cNvSpPr/>
              <p:nvPr/>
            </p:nvSpPr>
            <p:spPr>
              <a:xfrm>
                <a:off x="7912800" y="5897160"/>
                <a:ext cx="36432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93" name="CustomShape 66"/>
              <p:cNvSpPr/>
              <p:nvPr/>
            </p:nvSpPr>
            <p:spPr>
              <a:xfrm>
                <a:off x="8349480" y="5883840"/>
                <a:ext cx="138816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694" name="Рисунок 2_ 4" descr=""/>
            <p:cNvPicPr/>
            <p:nvPr/>
          </p:nvPicPr>
          <p:blipFill>
            <a:blip r:embed="rId2"/>
            <a:stretch/>
          </p:blipFill>
          <p:spPr>
            <a:xfrm>
              <a:off x="7887240" y="4388760"/>
              <a:ext cx="583200" cy="1173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5" name="Рисунок 4_ 4" descr=""/>
            <p:cNvPicPr/>
            <p:nvPr/>
          </p:nvPicPr>
          <p:blipFill>
            <a:blip r:embed="rId3"/>
            <a:stretch/>
          </p:blipFill>
          <p:spPr>
            <a:xfrm>
              <a:off x="7885080" y="3933720"/>
              <a:ext cx="2161440" cy="181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96" name="CustomShape 67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18:18 06.04.2025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7" name="CustomShape 68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8" name="CustomShape 2"/>
          <p:cNvSpPr/>
          <p:nvPr/>
        </p:nvSpPr>
        <p:spPr>
          <a:xfrm>
            <a:off x="6372360" y="1094040"/>
            <a:ext cx="762120" cy="1319400"/>
          </a:xfrm>
          <a:custGeom>
            <a:avLst/>
            <a:gdLst>
              <a:gd name="textAreaLeft" fmla="*/ 0 w 762120"/>
              <a:gd name="textAreaRight" fmla="*/ 780480 w 762120"/>
              <a:gd name="textAreaTop" fmla="*/ 0 h 1319400"/>
              <a:gd name="textAreaBottom" fmla="*/ 1337760 h 1319400"/>
            </a:gdLst>
            <a:ahLst/>
            <a:rect l="textAreaLeft" t="textAreaTop" r="textAreaRight" b="textAreaBottom"/>
            <a:pathLst>
              <a:path w="700601" h="832169">
                <a:moveTo>
                  <a:pt x="424308" y="618371"/>
                </a:moveTo>
                <a:lnTo>
                  <a:pt x="355234" y="815723"/>
                </a:lnTo>
                <a:lnTo>
                  <a:pt x="335499" y="786120"/>
                </a:lnTo>
                <a:lnTo>
                  <a:pt x="302607" y="832169"/>
                </a:lnTo>
                <a:lnTo>
                  <a:pt x="269715" y="795988"/>
                </a:lnTo>
                <a:lnTo>
                  <a:pt x="223666" y="812434"/>
                </a:lnTo>
                <a:lnTo>
                  <a:pt x="138147" y="812434"/>
                </a:lnTo>
                <a:lnTo>
                  <a:pt x="118411" y="769674"/>
                </a:lnTo>
                <a:lnTo>
                  <a:pt x="49338" y="763096"/>
                </a:lnTo>
                <a:lnTo>
                  <a:pt x="16446" y="720336"/>
                </a:lnTo>
                <a:lnTo>
                  <a:pt x="19735" y="647974"/>
                </a:lnTo>
                <a:lnTo>
                  <a:pt x="75652" y="680866"/>
                </a:lnTo>
                <a:lnTo>
                  <a:pt x="115122" y="641395"/>
                </a:lnTo>
                <a:lnTo>
                  <a:pt x="72362" y="585479"/>
                </a:lnTo>
                <a:lnTo>
                  <a:pt x="16446" y="585479"/>
                </a:lnTo>
                <a:lnTo>
                  <a:pt x="0" y="549297"/>
                </a:lnTo>
                <a:lnTo>
                  <a:pt x="32892" y="476935"/>
                </a:lnTo>
                <a:lnTo>
                  <a:pt x="121701" y="476935"/>
                </a:lnTo>
                <a:lnTo>
                  <a:pt x="144725" y="526273"/>
                </a:lnTo>
                <a:lnTo>
                  <a:pt x="184196" y="526273"/>
                </a:lnTo>
                <a:lnTo>
                  <a:pt x="177617" y="453910"/>
                </a:lnTo>
                <a:lnTo>
                  <a:pt x="220377" y="417729"/>
                </a:lnTo>
                <a:lnTo>
                  <a:pt x="240112" y="348656"/>
                </a:lnTo>
                <a:lnTo>
                  <a:pt x="226955" y="236823"/>
                </a:lnTo>
                <a:lnTo>
                  <a:pt x="246690" y="184195"/>
                </a:lnTo>
                <a:lnTo>
                  <a:pt x="319053" y="190774"/>
                </a:lnTo>
                <a:lnTo>
                  <a:pt x="401283" y="26313"/>
                </a:lnTo>
                <a:lnTo>
                  <a:pt x="427597" y="16446"/>
                </a:lnTo>
                <a:lnTo>
                  <a:pt x="486803" y="59205"/>
                </a:lnTo>
                <a:lnTo>
                  <a:pt x="513116" y="62495"/>
                </a:lnTo>
                <a:lnTo>
                  <a:pt x="542719" y="16446"/>
                </a:lnTo>
                <a:lnTo>
                  <a:pt x="588768" y="23024"/>
                </a:lnTo>
                <a:lnTo>
                  <a:pt x="618371" y="0"/>
                </a:lnTo>
                <a:lnTo>
                  <a:pt x="628239" y="65784"/>
                </a:lnTo>
                <a:lnTo>
                  <a:pt x="664420" y="88808"/>
                </a:lnTo>
                <a:lnTo>
                  <a:pt x="700601" y="108543"/>
                </a:lnTo>
                <a:lnTo>
                  <a:pt x="661131" y="174328"/>
                </a:lnTo>
                <a:lnTo>
                  <a:pt x="572322" y="197352"/>
                </a:lnTo>
                <a:lnTo>
                  <a:pt x="562455" y="246690"/>
                </a:lnTo>
                <a:lnTo>
                  <a:pt x="588768" y="276293"/>
                </a:lnTo>
                <a:lnTo>
                  <a:pt x="555876" y="315764"/>
                </a:lnTo>
                <a:lnTo>
                  <a:pt x="592057" y="338788"/>
                </a:lnTo>
                <a:lnTo>
                  <a:pt x="559165" y="368391"/>
                </a:lnTo>
                <a:lnTo>
                  <a:pt x="578901" y="407861"/>
                </a:lnTo>
                <a:lnTo>
                  <a:pt x="552587" y="447332"/>
                </a:lnTo>
                <a:lnTo>
                  <a:pt x="575611" y="522984"/>
                </a:lnTo>
                <a:lnTo>
                  <a:pt x="546008" y="572322"/>
                </a:lnTo>
                <a:lnTo>
                  <a:pt x="513116" y="542719"/>
                </a:lnTo>
                <a:lnTo>
                  <a:pt x="516406" y="582189"/>
                </a:lnTo>
                <a:lnTo>
                  <a:pt x="483514" y="595346"/>
                </a:lnTo>
                <a:lnTo>
                  <a:pt x="424308" y="618371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99" name="CustomShape 1"/>
          <p:cNvSpPr/>
          <p:nvPr/>
        </p:nvSpPr>
        <p:spPr>
          <a:xfrm>
            <a:off x="5296320" y="1108800"/>
            <a:ext cx="763560" cy="1320840"/>
          </a:xfrm>
          <a:custGeom>
            <a:avLst/>
            <a:gdLst>
              <a:gd name="textAreaLeft" fmla="*/ 0 w 763560"/>
              <a:gd name="textAreaRight" fmla="*/ 780480 w 763560"/>
              <a:gd name="textAreaTop" fmla="*/ 0 h 1320840"/>
              <a:gd name="textAreaBottom" fmla="*/ 1337760 h 1320840"/>
            </a:gdLst>
            <a:ahLst/>
            <a:rect l="textAreaLeft" t="textAreaTop" r="textAreaRight" b="textAreaBottom"/>
            <a:pathLst>
              <a:path w="700601" h="832169">
                <a:moveTo>
                  <a:pt x="424308" y="618371"/>
                </a:moveTo>
                <a:lnTo>
                  <a:pt x="355234" y="815723"/>
                </a:lnTo>
                <a:lnTo>
                  <a:pt x="335499" y="786120"/>
                </a:lnTo>
                <a:lnTo>
                  <a:pt x="302607" y="832169"/>
                </a:lnTo>
                <a:lnTo>
                  <a:pt x="269715" y="795988"/>
                </a:lnTo>
                <a:lnTo>
                  <a:pt x="223666" y="812434"/>
                </a:lnTo>
                <a:lnTo>
                  <a:pt x="138147" y="812434"/>
                </a:lnTo>
                <a:lnTo>
                  <a:pt x="118411" y="769674"/>
                </a:lnTo>
                <a:lnTo>
                  <a:pt x="49338" y="763096"/>
                </a:lnTo>
                <a:lnTo>
                  <a:pt x="16446" y="720336"/>
                </a:lnTo>
                <a:lnTo>
                  <a:pt x="19735" y="647974"/>
                </a:lnTo>
                <a:lnTo>
                  <a:pt x="75652" y="680866"/>
                </a:lnTo>
                <a:lnTo>
                  <a:pt x="115122" y="641395"/>
                </a:lnTo>
                <a:lnTo>
                  <a:pt x="72362" y="585479"/>
                </a:lnTo>
                <a:lnTo>
                  <a:pt x="16446" y="585479"/>
                </a:lnTo>
                <a:lnTo>
                  <a:pt x="0" y="549297"/>
                </a:lnTo>
                <a:lnTo>
                  <a:pt x="32892" y="476935"/>
                </a:lnTo>
                <a:lnTo>
                  <a:pt x="121701" y="476935"/>
                </a:lnTo>
                <a:lnTo>
                  <a:pt x="144725" y="526273"/>
                </a:lnTo>
                <a:lnTo>
                  <a:pt x="184196" y="526273"/>
                </a:lnTo>
                <a:lnTo>
                  <a:pt x="177617" y="453910"/>
                </a:lnTo>
                <a:lnTo>
                  <a:pt x="220377" y="417729"/>
                </a:lnTo>
                <a:lnTo>
                  <a:pt x="240112" y="348656"/>
                </a:lnTo>
                <a:lnTo>
                  <a:pt x="226955" y="236823"/>
                </a:lnTo>
                <a:lnTo>
                  <a:pt x="246690" y="184195"/>
                </a:lnTo>
                <a:lnTo>
                  <a:pt x="319053" y="190774"/>
                </a:lnTo>
                <a:lnTo>
                  <a:pt x="401283" y="26313"/>
                </a:lnTo>
                <a:lnTo>
                  <a:pt x="427597" y="16446"/>
                </a:lnTo>
                <a:lnTo>
                  <a:pt x="486803" y="59205"/>
                </a:lnTo>
                <a:lnTo>
                  <a:pt x="513116" y="62495"/>
                </a:lnTo>
                <a:lnTo>
                  <a:pt x="542719" y="16446"/>
                </a:lnTo>
                <a:lnTo>
                  <a:pt x="588768" y="23024"/>
                </a:lnTo>
                <a:lnTo>
                  <a:pt x="618371" y="0"/>
                </a:lnTo>
                <a:lnTo>
                  <a:pt x="628239" y="65784"/>
                </a:lnTo>
                <a:lnTo>
                  <a:pt x="664420" y="88808"/>
                </a:lnTo>
                <a:lnTo>
                  <a:pt x="700601" y="108543"/>
                </a:lnTo>
                <a:lnTo>
                  <a:pt x="661131" y="174328"/>
                </a:lnTo>
                <a:lnTo>
                  <a:pt x="572322" y="197352"/>
                </a:lnTo>
                <a:lnTo>
                  <a:pt x="562455" y="246690"/>
                </a:lnTo>
                <a:lnTo>
                  <a:pt x="588768" y="276293"/>
                </a:lnTo>
                <a:lnTo>
                  <a:pt x="555876" y="315764"/>
                </a:lnTo>
                <a:lnTo>
                  <a:pt x="592057" y="338788"/>
                </a:lnTo>
                <a:lnTo>
                  <a:pt x="559165" y="368391"/>
                </a:lnTo>
                <a:lnTo>
                  <a:pt x="578901" y="407861"/>
                </a:lnTo>
                <a:lnTo>
                  <a:pt x="552587" y="447332"/>
                </a:lnTo>
                <a:lnTo>
                  <a:pt x="575611" y="522984"/>
                </a:lnTo>
                <a:lnTo>
                  <a:pt x="546008" y="572322"/>
                </a:lnTo>
                <a:lnTo>
                  <a:pt x="513116" y="542719"/>
                </a:lnTo>
                <a:lnTo>
                  <a:pt x="516406" y="582189"/>
                </a:lnTo>
                <a:lnTo>
                  <a:pt x="483514" y="595346"/>
                </a:lnTo>
                <a:lnTo>
                  <a:pt x="424308" y="618371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00" name="CustomShape 3"/>
          <p:cNvSpPr/>
          <p:nvPr/>
        </p:nvSpPr>
        <p:spPr>
          <a:xfrm>
            <a:off x="6169320" y="1438200"/>
            <a:ext cx="907920" cy="902520"/>
          </a:xfrm>
          <a:custGeom>
            <a:avLst/>
            <a:gdLst>
              <a:gd name="textAreaLeft" fmla="*/ 0 w 907920"/>
              <a:gd name="textAreaRight" fmla="*/ 924840 w 907920"/>
              <a:gd name="textAreaTop" fmla="*/ 0 h 902520"/>
              <a:gd name="textAreaBottom" fmla="*/ 919440 h 902520"/>
            </a:gdLst>
            <a:ahLst/>
            <a:rect l="textAreaLeft" t="textAreaTop" r="textAreaRight" b="textAreaBottom"/>
            <a:pathLst>
              <a:path w="881508" h="611793">
                <a:moveTo>
                  <a:pt x="16446" y="411151"/>
                </a:moveTo>
                <a:lnTo>
                  <a:pt x="62495" y="384837"/>
                </a:lnTo>
                <a:lnTo>
                  <a:pt x="59206" y="351945"/>
                </a:lnTo>
                <a:lnTo>
                  <a:pt x="85519" y="338788"/>
                </a:lnTo>
                <a:lnTo>
                  <a:pt x="115122" y="348656"/>
                </a:lnTo>
                <a:lnTo>
                  <a:pt x="98676" y="289450"/>
                </a:lnTo>
                <a:lnTo>
                  <a:pt x="36181" y="273004"/>
                </a:lnTo>
                <a:lnTo>
                  <a:pt x="32892" y="230244"/>
                </a:lnTo>
                <a:lnTo>
                  <a:pt x="55916" y="210509"/>
                </a:lnTo>
                <a:lnTo>
                  <a:pt x="115122" y="210509"/>
                </a:lnTo>
                <a:lnTo>
                  <a:pt x="144725" y="174328"/>
                </a:lnTo>
                <a:lnTo>
                  <a:pt x="141436" y="134857"/>
                </a:lnTo>
                <a:lnTo>
                  <a:pt x="190774" y="128279"/>
                </a:lnTo>
                <a:lnTo>
                  <a:pt x="233534" y="82230"/>
                </a:lnTo>
                <a:lnTo>
                  <a:pt x="276293" y="82230"/>
                </a:lnTo>
                <a:lnTo>
                  <a:pt x="289450" y="124990"/>
                </a:lnTo>
                <a:lnTo>
                  <a:pt x="338788" y="72362"/>
                </a:lnTo>
                <a:lnTo>
                  <a:pt x="368391" y="92098"/>
                </a:lnTo>
                <a:lnTo>
                  <a:pt x="338788" y="138147"/>
                </a:lnTo>
                <a:lnTo>
                  <a:pt x="342078" y="213798"/>
                </a:lnTo>
                <a:lnTo>
                  <a:pt x="414440" y="210509"/>
                </a:lnTo>
                <a:lnTo>
                  <a:pt x="401283" y="148014"/>
                </a:lnTo>
                <a:lnTo>
                  <a:pt x="430886" y="131568"/>
                </a:lnTo>
                <a:lnTo>
                  <a:pt x="490092" y="161171"/>
                </a:lnTo>
                <a:lnTo>
                  <a:pt x="496670" y="92098"/>
                </a:lnTo>
                <a:lnTo>
                  <a:pt x="522984" y="55916"/>
                </a:lnTo>
                <a:lnTo>
                  <a:pt x="542719" y="39470"/>
                </a:lnTo>
                <a:lnTo>
                  <a:pt x="582190" y="65784"/>
                </a:lnTo>
                <a:lnTo>
                  <a:pt x="634817" y="46049"/>
                </a:lnTo>
                <a:lnTo>
                  <a:pt x="657842" y="82230"/>
                </a:lnTo>
                <a:lnTo>
                  <a:pt x="694023" y="128279"/>
                </a:lnTo>
                <a:lnTo>
                  <a:pt x="710469" y="111833"/>
                </a:lnTo>
                <a:lnTo>
                  <a:pt x="684155" y="65784"/>
                </a:lnTo>
                <a:lnTo>
                  <a:pt x="730204" y="3289"/>
                </a:lnTo>
                <a:lnTo>
                  <a:pt x="769675" y="0"/>
                </a:lnTo>
                <a:lnTo>
                  <a:pt x="822302" y="13157"/>
                </a:lnTo>
                <a:lnTo>
                  <a:pt x="822302" y="82230"/>
                </a:lnTo>
                <a:lnTo>
                  <a:pt x="802567" y="148014"/>
                </a:lnTo>
                <a:lnTo>
                  <a:pt x="881508" y="207220"/>
                </a:lnTo>
                <a:lnTo>
                  <a:pt x="848616" y="273004"/>
                </a:lnTo>
                <a:lnTo>
                  <a:pt x="776253" y="282872"/>
                </a:lnTo>
                <a:lnTo>
                  <a:pt x="700601" y="273004"/>
                </a:lnTo>
                <a:lnTo>
                  <a:pt x="641396" y="273004"/>
                </a:lnTo>
                <a:lnTo>
                  <a:pt x="621660" y="305896"/>
                </a:lnTo>
                <a:lnTo>
                  <a:pt x="674288" y="335499"/>
                </a:lnTo>
                <a:lnTo>
                  <a:pt x="473646" y="417729"/>
                </a:lnTo>
                <a:lnTo>
                  <a:pt x="263137" y="592057"/>
                </a:lnTo>
                <a:lnTo>
                  <a:pt x="210509" y="578900"/>
                </a:lnTo>
                <a:lnTo>
                  <a:pt x="167749" y="611793"/>
                </a:lnTo>
                <a:lnTo>
                  <a:pt x="121701" y="493381"/>
                </a:lnTo>
                <a:lnTo>
                  <a:pt x="65784" y="539430"/>
                </a:lnTo>
                <a:lnTo>
                  <a:pt x="3289" y="529562"/>
                </a:lnTo>
                <a:lnTo>
                  <a:pt x="0" y="483513"/>
                </a:lnTo>
                <a:lnTo>
                  <a:pt x="46049" y="457200"/>
                </a:lnTo>
                <a:lnTo>
                  <a:pt x="16446" y="411151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01" name="CustomShape 4"/>
          <p:cNvSpPr/>
          <p:nvPr/>
        </p:nvSpPr>
        <p:spPr>
          <a:xfrm>
            <a:off x="6171480" y="1452240"/>
            <a:ext cx="907920" cy="902520"/>
          </a:xfrm>
          <a:custGeom>
            <a:avLst/>
            <a:gdLst>
              <a:gd name="textAreaLeft" fmla="*/ 0 w 907920"/>
              <a:gd name="textAreaRight" fmla="*/ 924840 w 907920"/>
              <a:gd name="textAreaTop" fmla="*/ 0 h 902520"/>
              <a:gd name="textAreaBottom" fmla="*/ 919440 h 902520"/>
            </a:gdLst>
            <a:ahLst/>
            <a:rect l="textAreaLeft" t="textAreaTop" r="textAreaRight" b="textAreaBottom"/>
            <a:pathLst>
              <a:path w="881508" h="611793">
                <a:moveTo>
                  <a:pt x="16446" y="411151"/>
                </a:moveTo>
                <a:lnTo>
                  <a:pt x="62495" y="384837"/>
                </a:lnTo>
                <a:lnTo>
                  <a:pt x="59206" y="351945"/>
                </a:lnTo>
                <a:lnTo>
                  <a:pt x="85519" y="338788"/>
                </a:lnTo>
                <a:lnTo>
                  <a:pt x="115122" y="348656"/>
                </a:lnTo>
                <a:lnTo>
                  <a:pt x="98676" y="289450"/>
                </a:lnTo>
                <a:lnTo>
                  <a:pt x="36181" y="273004"/>
                </a:lnTo>
                <a:lnTo>
                  <a:pt x="32892" y="230244"/>
                </a:lnTo>
                <a:lnTo>
                  <a:pt x="55916" y="210509"/>
                </a:lnTo>
                <a:lnTo>
                  <a:pt x="115122" y="210509"/>
                </a:lnTo>
                <a:lnTo>
                  <a:pt x="144725" y="174328"/>
                </a:lnTo>
                <a:lnTo>
                  <a:pt x="141436" y="134857"/>
                </a:lnTo>
                <a:lnTo>
                  <a:pt x="190774" y="128279"/>
                </a:lnTo>
                <a:lnTo>
                  <a:pt x="233534" y="82230"/>
                </a:lnTo>
                <a:lnTo>
                  <a:pt x="276293" y="82230"/>
                </a:lnTo>
                <a:lnTo>
                  <a:pt x="289450" y="124990"/>
                </a:lnTo>
                <a:lnTo>
                  <a:pt x="338788" y="72362"/>
                </a:lnTo>
                <a:lnTo>
                  <a:pt x="368391" y="92098"/>
                </a:lnTo>
                <a:lnTo>
                  <a:pt x="338788" y="138147"/>
                </a:lnTo>
                <a:lnTo>
                  <a:pt x="342078" y="213798"/>
                </a:lnTo>
                <a:lnTo>
                  <a:pt x="414440" y="210509"/>
                </a:lnTo>
                <a:lnTo>
                  <a:pt x="401283" y="148014"/>
                </a:lnTo>
                <a:lnTo>
                  <a:pt x="430886" y="131568"/>
                </a:lnTo>
                <a:lnTo>
                  <a:pt x="490092" y="161171"/>
                </a:lnTo>
                <a:lnTo>
                  <a:pt x="496670" y="92098"/>
                </a:lnTo>
                <a:lnTo>
                  <a:pt x="522984" y="55916"/>
                </a:lnTo>
                <a:lnTo>
                  <a:pt x="542719" y="39470"/>
                </a:lnTo>
                <a:lnTo>
                  <a:pt x="582190" y="65784"/>
                </a:lnTo>
                <a:lnTo>
                  <a:pt x="634817" y="46049"/>
                </a:lnTo>
                <a:lnTo>
                  <a:pt x="657842" y="82230"/>
                </a:lnTo>
                <a:lnTo>
                  <a:pt x="694023" y="128279"/>
                </a:lnTo>
                <a:lnTo>
                  <a:pt x="710469" y="111833"/>
                </a:lnTo>
                <a:lnTo>
                  <a:pt x="684155" y="65784"/>
                </a:lnTo>
                <a:lnTo>
                  <a:pt x="730204" y="3289"/>
                </a:lnTo>
                <a:lnTo>
                  <a:pt x="769675" y="0"/>
                </a:lnTo>
                <a:lnTo>
                  <a:pt x="822302" y="13157"/>
                </a:lnTo>
                <a:lnTo>
                  <a:pt x="822302" y="82230"/>
                </a:lnTo>
                <a:lnTo>
                  <a:pt x="802567" y="148014"/>
                </a:lnTo>
                <a:lnTo>
                  <a:pt x="881508" y="207220"/>
                </a:lnTo>
                <a:lnTo>
                  <a:pt x="848616" y="273004"/>
                </a:lnTo>
                <a:lnTo>
                  <a:pt x="776253" y="282872"/>
                </a:lnTo>
                <a:lnTo>
                  <a:pt x="700601" y="273004"/>
                </a:lnTo>
                <a:lnTo>
                  <a:pt x="641396" y="273004"/>
                </a:lnTo>
                <a:lnTo>
                  <a:pt x="621660" y="305896"/>
                </a:lnTo>
                <a:lnTo>
                  <a:pt x="674288" y="335499"/>
                </a:lnTo>
                <a:lnTo>
                  <a:pt x="473646" y="417729"/>
                </a:lnTo>
                <a:lnTo>
                  <a:pt x="263137" y="592057"/>
                </a:lnTo>
                <a:lnTo>
                  <a:pt x="210509" y="578900"/>
                </a:lnTo>
                <a:lnTo>
                  <a:pt x="167749" y="611793"/>
                </a:lnTo>
                <a:lnTo>
                  <a:pt x="121701" y="493381"/>
                </a:lnTo>
                <a:lnTo>
                  <a:pt x="65784" y="539430"/>
                </a:lnTo>
                <a:lnTo>
                  <a:pt x="3289" y="529562"/>
                </a:lnTo>
                <a:lnTo>
                  <a:pt x="0" y="483513"/>
                </a:lnTo>
                <a:lnTo>
                  <a:pt x="46049" y="457200"/>
                </a:lnTo>
                <a:lnTo>
                  <a:pt x="16446" y="411151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02" name="CustomShape 5"/>
          <p:cNvSpPr/>
          <p:nvPr/>
        </p:nvSpPr>
        <p:spPr>
          <a:xfrm>
            <a:off x="2866680" y="6287400"/>
            <a:ext cx="1411920" cy="36540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г.о.г. Переславль-Залесский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3" name="CustomShape 6"/>
          <p:cNvSpPr/>
          <p:nvPr/>
        </p:nvSpPr>
        <p:spPr>
          <a:xfrm>
            <a:off x="3044520" y="654228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04" name="CustomShape 7"/>
          <p:cNvSpPr/>
          <p:nvPr/>
        </p:nvSpPr>
        <p:spPr>
          <a:xfrm>
            <a:off x="3386520" y="654228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5" name="CustomShape 8"/>
          <p:cNvSpPr/>
          <p:nvPr/>
        </p:nvSpPr>
        <p:spPr>
          <a:xfrm>
            <a:off x="4372200" y="5757120"/>
            <a:ext cx="99108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Ростовский  р-н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6" name="CustomShape 9"/>
          <p:cNvSpPr/>
          <p:nvPr/>
        </p:nvSpPr>
        <p:spPr>
          <a:xfrm>
            <a:off x="4336200" y="592308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07" name="CustomShape 10"/>
          <p:cNvSpPr/>
          <p:nvPr/>
        </p:nvSpPr>
        <p:spPr>
          <a:xfrm>
            <a:off x="4642920" y="5923080"/>
            <a:ext cx="53964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8" name="CustomShape 11"/>
          <p:cNvSpPr/>
          <p:nvPr/>
        </p:nvSpPr>
        <p:spPr>
          <a:xfrm>
            <a:off x="3104640" y="676692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500/167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9" name="CustomShape 12"/>
          <p:cNvSpPr/>
          <p:nvPr/>
        </p:nvSpPr>
        <p:spPr>
          <a:xfrm>
            <a:off x="4415040" y="6153480"/>
            <a:ext cx="791280" cy="24336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2145/840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0" name="CustomShape 13"/>
          <p:cNvSpPr/>
          <p:nvPr/>
        </p:nvSpPr>
        <p:spPr>
          <a:xfrm>
            <a:off x="3838680" y="676692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1" name="CustomShape 14"/>
          <p:cNvSpPr/>
          <p:nvPr/>
        </p:nvSpPr>
        <p:spPr>
          <a:xfrm>
            <a:off x="5215320" y="615348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2" name="CustomShape 15"/>
          <p:cNvSpPr/>
          <p:nvPr/>
        </p:nvSpPr>
        <p:spPr>
          <a:xfrm>
            <a:off x="4415040" y="6410520"/>
            <a:ext cx="946080" cy="162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1360" bIns="813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14674/59049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3" name="CustomShape 16"/>
          <p:cNvSpPr/>
          <p:nvPr/>
        </p:nvSpPr>
        <p:spPr>
          <a:xfrm>
            <a:off x="3264840" y="506556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Борисоглебский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4" name="CustomShape 17"/>
          <p:cNvSpPr/>
          <p:nvPr/>
        </p:nvSpPr>
        <p:spPr>
          <a:xfrm>
            <a:off x="3442680" y="521244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15" name="CustomShape 18"/>
          <p:cNvSpPr/>
          <p:nvPr/>
        </p:nvSpPr>
        <p:spPr>
          <a:xfrm>
            <a:off x="3784680" y="521244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6" name="CustomShape 19"/>
          <p:cNvSpPr/>
          <p:nvPr/>
        </p:nvSpPr>
        <p:spPr>
          <a:xfrm>
            <a:off x="3502800" y="543708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668/346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7" name="CustomShape 20"/>
          <p:cNvSpPr/>
          <p:nvPr/>
        </p:nvSpPr>
        <p:spPr>
          <a:xfrm>
            <a:off x="4236840" y="543708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8" name="CustomShape 21"/>
          <p:cNvSpPr/>
          <p:nvPr/>
        </p:nvSpPr>
        <p:spPr>
          <a:xfrm>
            <a:off x="3502800" y="565380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6252/11377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9" name="CustomShape 22"/>
          <p:cNvSpPr/>
          <p:nvPr/>
        </p:nvSpPr>
        <p:spPr>
          <a:xfrm>
            <a:off x="2007000" y="481572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Угличский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0" name="CustomShape 23"/>
          <p:cNvSpPr/>
          <p:nvPr/>
        </p:nvSpPr>
        <p:spPr>
          <a:xfrm>
            <a:off x="2184840" y="496260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21" name="CustomShape 24"/>
          <p:cNvSpPr/>
          <p:nvPr/>
        </p:nvSpPr>
        <p:spPr>
          <a:xfrm>
            <a:off x="2526840" y="496260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2" name="CustomShape 25"/>
          <p:cNvSpPr/>
          <p:nvPr/>
        </p:nvSpPr>
        <p:spPr>
          <a:xfrm>
            <a:off x="2244960" y="518724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891/510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3" name="CustomShape 26"/>
          <p:cNvSpPr/>
          <p:nvPr/>
        </p:nvSpPr>
        <p:spPr>
          <a:xfrm>
            <a:off x="2979000" y="518724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55%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4" name="CustomShape 27"/>
          <p:cNvSpPr/>
          <p:nvPr/>
        </p:nvSpPr>
        <p:spPr>
          <a:xfrm>
            <a:off x="2244960" y="540396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12871/46639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5" name="CustomShape 28"/>
          <p:cNvSpPr/>
          <p:nvPr/>
        </p:nvSpPr>
        <p:spPr>
          <a:xfrm>
            <a:off x="5281560" y="5075640"/>
            <a:ext cx="115956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Гаврилов-Ямский 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6" name="CustomShape 29"/>
          <p:cNvSpPr/>
          <p:nvPr/>
        </p:nvSpPr>
        <p:spPr>
          <a:xfrm>
            <a:off x="5245560" y="524160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27" name="CustomShape 30"/>
          <p:cNvSpPr/>
          <p:nvPr/>
        </p:nvSpPr>
        <p:spPr>
          <a:xfrm>
            <a:off x="5552280" y="5241600"/>
            <a:ext cx="48672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8" name="CustomShape 31"/>
          <p:cNvSpPr/>
          <p:nvPr/>
        </p:nvSpPr>
        <p:spPr>
          <a:xfrm>
            <a:off x="5324400" y="5472000"/>
            <a:ext cx="714600" cy="24336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491/735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9" name="CustomShape 32"/>
          <p:cNvSpPr/>
          <p:nvPr/>
        </p:nvSpPr>
        <p:spPr>
          <a:xfrm>
            <a:off x="6052680" y="547200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67%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0" name="CustomShape 33"/>
          <p:cNvSpPr/>
          <p:nvPr/>
        </p:nvSpPr>
        <p:spPr>
          <a:xfrm>
            <a:off x="5324400" y="5729040"/>
            <a:ext cx="891720" cy="27720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9679/24730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1" name="CustomShape 34"/>
          <p:cNvSpPr/>
          <p:nvPr/>
        </p:nvSpPr>
        <p:spPr>
          <a:xfrm>
            <a:off x="4329720" y="4286160"/>
            <a:ext cx="115956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Ярославский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2" name="CustomShape 35"/>
          <p:cNvSpPr/>
          <p:nvPr/>
        </p:nvSpPr>
        <p:spPr>
          <a:xfrm>
            <a:off x="4636440" y="4416120"/>
            <a:ext cx="54612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3" name="CustomShape 36"/>
          <p:cNvSpPr/>
          <p:nvPr/>
        </p:nvSpPr>
        <p:spPr>
          <a:xfrm>
            <a:off x="4292640" y="4646520"/>
            <a:ext cx="830520" cy="24336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2500/1233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4" name="CustomShape 37"/>
          <p:cNvSpPr/>
          <p:nvPr/>
        </p:nvSpPr>
        <p:spPr>
          <a:xfrm>
            <a:off x="5136840" y="464652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5" name="CustomShape 38"/>
          <p:cNvSpPr/>
          <p:nvPr/>
        </p:nvSpPr>
        <p:spPr>
          <a:xfrm>
            <a:off x="4300560" y="4903560"/>
            <a:ext cx="952560" cy="22968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23027/68336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6" name="CustomShape 39"/>
          <p:cNvSpPr/>
          <p:nvPr/>
        </p:nvSpPr>
        <p:spPr>
          <a:xfrm>
            <a:off x="4925880" y="3532680"/>
            <a:ext cx="115956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г.о.г. Ярославль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7" name="CustomShape 40"/>
          <p:cNvSpPr/>
          <p:nvPr/>
        </p:nvSpPr>
        <p:spPr>
          <a:xfrm>
            <a:off x="5196600" y="3698640"/>
            <a:ext cx="52596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8" name="CustomShape 41"/>
          <p:cNvSpPr/>
          <p:nvPr/>
        </p:nvSpPr>
        <p:spPr>
          <a:xfrm>
            <a:off x="4968720" y="3929040"/>
            <a:ext cx="862200" cy="23220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2500/1500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9" name="CustomShape 42"/>
          <p:cNvSpPr/>
          <p:nvPr/>
        </p:nvSpPr>
        <p:spPr>
          <a:xfrm>
            <a:off x="5841000" y="392904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0" name="CustomShape 43"/>
          <p:cNvSpPr/>
          <p:nvPr/>
        </p:nvSpPr>
        <p:spPr>
          <a:xfrm>
            <a:off x="4968720" y="4186080"/>
            <a:ext cx="1112400" cy="1551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77760" bIns="777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19111/572626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1" name="CustomShape 44"/>
          <p:cNvSpPr/>
          <p:nvPr/>
        </p:nvSpPr>
        <p:spPr>
          <a:xfrm>
            <a:off x="4345560" y="441360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42" name="CustomShape 45"/>
          <p:cNvSpPr/>
          <p:nvPr/>
        </p:nvSpPr>
        <p:spPr>
          <a:xfrm>
            <a:off x="4885560" y="369360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43" name="CustomShape 69"/>
          <p:cNvSpPr/>
          <p:nvPr/>
        </p:nvSpPr>
        <p:spPr>
          <a:xfrm>
            <a:off x="5645160" y="43138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Некрасовский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4" name="CustomShape 70"/>
          <p:cNvSpPr/>
          <p:nvPr/>
        </p:nvSpPr>
        <p:spPr>
          <a:xfrm>
            <a:off x="5823000" y="44607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45" name="CustomShape 71"/>
          <p:cNvSpPr/>
          <p:nvPr/>
        </p:nvSpPr>
        <p:spPr>
          <a:xfrm>
            <a:off x="6165000" y="44607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6" name="CustomShape 72"/>
          <p:cNvSpPr/>
          <p:nvPr/>
        </p:nvSpPr>
        <p:spPr>
          <a:xfrm>
            <a:off x="5800320" y="4685400"/>
            <a:ext cx="8031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1666/655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7" name="CustomShape 73"/>
          <p:cNvSpPr/>
          <p:nvPr/>
        </p:nvSpPr>
        <p:spPr>
          <a:xfrm>
            <a:off x="6617160" y="468540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8" name="CustomShape 74"/>
          <p:cNvSpPr/>
          <p:nvPr/>
        </p:nvSpPr>
        <p:spPr>
          <a:xfrm>
            <a:off x="5883120" y="490212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12483/19863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9" name="CustomShape 75"/>
          <p:cNvSpPr/>
          <p:nvPr/>
        </p:nvSpPr>
        <p:spPr>
          <a:xfrm>
            <a:off x="3017160" y="40618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Большесельский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0" name="CustomShape 76"/>
          <p:cNvSpPr/>
          <p:nvPr/>
        </p:nvSpPr>
        <p:spPr>
          <a:xfrm>
            <a:off x="3195000" y="42087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51" name="CustomShape 77"/>
          <p:cNvSpPr/>
          <p:nvPr/>
        </p:nvSpPr>
        <p:spPr>
          <a:xfrm>
            <a:off x="3537000" y="42087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2" name="CustomShape 78"/>
          <p:cNvSpPr/>
          <p:nvPr/>
        </p:nvSpPr>
        <p:spPr>
          <a:xfrm>
            <a:off x="3257640" y="443340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1159/321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3" name="CustomShape 79"/>
          <p:cNvSpPr/>
          <p:nvPr/>
        </p:nvSpPr>
        <p:spPr>
          <a:xfrm>
            <a:off x="3989160" y="443340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38%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4" name="CustomShape 80"/>
          <p:cNvSpPr/>
          <p:nvPr/>
        </p:nvSpPr>
        <p:spPr>
          <a:xfrm>
            <a:off x="3255120" y="465012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5325/9415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5" name="CustomShape 81"/>
          <p:cNvSpPr/>
          <p:nvPr/>
        </p:nvSpPr>
        <p:spPr>
          <a:xfrm>
            <a:off x="1935000" y="39898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Мышкинский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6" name="CustomShape 82"/>
          <p:cNvSpPr/>
          <p:nvPr/>
        </p:nvSpPr>
        <p:spPr>
          <a:xfrm>
            <a:off x="2112840" y="41367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57" name="CustomShape 83"/>
          <p:cNvSpPr/>
          <p:nvPr/>
        </p:nvSpPr>
        <p:spPr>
          <a:xfrm>
            <a:off x="2454840" y="41367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8" name="CustomShape 84"/>
          <p:cNvSpPr/>
          <p:nvPr/>
        </p:nvSpPr>
        <p:spPr>
          <a:xfrm>
            <a:off x="2172960" y="436140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748/253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9" name="CustomShape 85"/>
          <p:cNvSpPr/>
          <p:nvPr/>
        </p:nvSpPr>
        <p:spPr>
          <a:xfrm>
            <a:off x="2172960" y="457812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4738/9294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0" name="CustomShape 86"/>
          <p:cNvSpPr/>
          <p:nvPr/>
        </p:nvSpPr>
        <p:spPr>
          <a:xfrm>
            <a:off x="1755000" y="31280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Некоузский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1" name="CustomShape 87"/>
          <p:cNvSpPr/>
          <p:nvPr/>
        </p:nvSpPr>
        <p:spPr>
          <a:xfrm>
            <a:off x="1932840" y="32749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62" name="CustomShape 88"/>
          <p:cNvSpPr/>
          <p:nvPr/>
        </p:nvSpPr>
        <p:spPr>
          <a:xfrm>
            <a:off x="2274840" y="32749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3" name="CustomShape 89"/>
          <p:cNvSpPr/>
          <p:nvPr/>
        </p:nvSpPr>
        <p:spPr>
          <a:xfrm>
            <a:off x="1992960" y="349956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1123/328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4" name="CustomShape 90"/>
          <p:cNvSpPr/>
          <p:nvPr/>
        </p:nvSpPr>
        <p:spPr>
          <a:xfrm>
            <a:off x="1992960" y="371628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8101/11992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5" name="CustomShape 91"/>
          <p:cNvSpPr/>
          <p:nvPr/>
        </p:nvSpPr>
        <p:spPr>
          <a:xfrm>
            <a:off x="1755000" y="223020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Брейтовский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6" name="CustomShape 92"/>
          <p:cNvSpPr/>
          <p:nvPr/>
        </p:nvSpPr>
        <p:spPr>
          <a:xfrm>
            <a:off x="1932840" y="237708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67" name="CustomShape 93"/>
          <p:cNvSpPr/>
          <p:nvPr/>
        </p:nvSpPr>
        <p:spPr>
          <a:xfrm>
            <a:off x="2274840" y="237708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8" name="CustomShape 94"/>
          <p:cNvSpPr/>
          <p:nvPr/>
        </p:nvSpPr>
        <p:spPr>
          <a:xfrm>
            <a:off x="1992960" y="260172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707/245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9" name="CustomShape 95"/>
          <p:cNvSpPr/>
          <p:nvPr/>
        </p:nvSpPr>
        <p:spPr>
          <a:xfrm>
            <a:off x="1992960" y="281844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4840/5546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0" name="CustomShape 96"/>
          <p:cNvSpPr/>
          <p:nvPr/>
        </p:nvSpPr>
        <p:spPr>
          <a:xfrm>
            <a:off x="3231000" y="140436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Пошехонский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1" name="CustomShape 97"/>
          <p:cNvSpPr/>
          <p:nvPr/>
        </p:nvSpPr>
        <p:spPr>
          <a:xfrm>
            <a:off x="3408840" y="155124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72" name="CustomShape 98"/>
          <p:cNvSpPr/>
          <p:nvPr/>
        </p:nvSpPr>
        <p:spPr>
          <a:xfrm>
            <a:off x="3750840" y="155124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3" name="CustomShape 99"/>
          <p:cNvSpPr/>
          <p:nvPr/>
        </p:nvSpPr>
        <p:spPr>
          <a:xfrm>
            <a:off x="3406680" y="1775880"/>
            <a:ext cx="78264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1370/461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4" name="CustomShape 100"/>
          <p:cNvSpPr/>
          <p:nvPr/>
        </p:nvSpPr>
        <p:spPr>
          <a:xfrm>
            <a:off x="3468960" y="199260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8040/10684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5" name="CustomShape 101"/>
          <p:cNvSpPr/>
          <p:nvPr/>
        </p:nvSpPr>
        <p:spPr>
          <a:xfrm>
            <a:off x="2835000" y="216252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Рыбинский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6" name="CustomShape 102"/>
          <p:cNvSpPr/>
          <p:nvPr/>
        </p:nvSpPr>
        <p:spPr>
          <a:xfrm>
            <a:off x="3012840" y="230940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77" name="CustomShape 103"/>
          <p:cNvSpPr/>
          <p:nvPr/>
        </p:nvSpPr>
        <p:spPr>
          <a:xfrm>
            <a:off x="3354840" y="230940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8" name="CustomShape 104"/>
          <p:cNvSpPr/>
          <p:nvPr/>
        </p:nvSpPr>
        <p:spPr>
          <a:xfrm>
            <a:off x="3072960" y="2534040"/>
            <a:ext cx="79092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2638/795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9" name="CustomShape 105"/>
          <p:cNvSpPr/>
          <p:nvPr/>
        </p:nvSpPr>
        <p:spPr>
          <a:xfrm>
            <a:off x="3072960" y="275076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14133/27052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0" name="CustomShape 106"/>
          <p:cNvSpPr/>
          <p:nvPr/>
        </p:nvSpPr>
        <p:spPr>
          <a:xfrm>
            <a:off x="2835000" y="30646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г.о.г. Рыбинск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1" name="CustomShape 107"/>
          <p:cNvSpPr/>
          <p:nvPr/>
        </p:nvSpPr>
        <p:spPr>
          <a:xfrm>
            <a:off x="3012840" y="32115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82" name="CustomShape 108"/>
          <p:cNvSpPr/>
          <p:nvPr/>
        </p:nvSpPr>
        <p:spPr>
          <a:xfrm>
            <a:off x="3354840" y="32115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3" name="CustomShape 109"/>
          <p:cNvSpPr/>
          <p:nvPr/>
        </p:nvSpPr>
        <p:spPr>
          <a:xfrm>
            <a:off x="3072960" y="343620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70/400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4" name="CustomShape 110"/>
          <p:cNvSpPr/>
          <p:nvPr/>
        </p:nvSpPr>
        <p:spPr>
          <a:xfrm>
            <a:off x="2996640" y="3652920"/>
            <a:ext cx="10008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8529/174830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5" name="CustomShape 111"/>
          <p:cNvSpPr/>
          <p:nvPr/>
        </p:nvSpPr>
        <p:spPr>
          <a:xfrm>
            <a:off x="3807000" y="30668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Тутаевский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6" name="CustomShape 112"/>
          <p:cNvSpPr/>
          <p:nvPr/>
        </p:nvSpPr>
        <p:spPr>
          <a:xfrm>
            <a:off x="3984840" y="32137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87" name="CustomShape 113"/>
          <p:cNvSpPr/>
          <p:nvPr/>
        </p:nvSpPr>
        <p:spPr>
          <a:xfrm>
            <a:off x="4326840" y="32137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8" name="CustomShape 114"/>
          <p:cNvSpPr/>
          <p:nvPr/>
        </p:nvSpPr>
        <p:spPr>
          <a:xfrm>
            <a:off x="4044960" y="3438360"/>
            <a:ext cx="79092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1271/499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9" name="CustomShape 115"/>
          <p:cNvSpPr/>
          <p:nvPr/>
        </p:nvSpPr>
        <p:spPr>
          <a:xfrm>
            <a:off x="4044960" y="365508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9963/53031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0" name="CustomShape 116"/>
          <p:cNvSpPr/>
          <p:nvPr/>
        </p:nvSpPr>
        <p:spPr>
          <a:xfrm>
            <a:off x="4920840" y="272556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Даниловский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1" name="CustomShape 117"/>
          <p:cNvSpPr/>
          <p:nvPr/>
        </p:nvSpPr>
        <p:spPr>
          <a:xfrm>
            <a:off x="5098680" y="290844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92" name="CustomShape 118"/>
          <p:cNvSpPr/>
          <p:nvPr/>
        </p:nvSpPr>
        <p:spPr>
          <a:xfrm>
            <a:off x="5440680" y="290844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3" name="CustomShape 119"/>
          <p:cNvSpPr/>
          <p:nvPr/>
        </p:nvSpPr>
        <p:spPr>
          <a:xfrm>
            <a:off x="5158800" y="313308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1891/652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4" name="CustomShape 120"/>
          <p:cNvSpPr/>
          <p:nvPr/>
        </p:nvSpPr>
        <p:spPr>
          <a:xfrm>
            <a:off x="5892840" y="313308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5" name="CustomShape 121"/>
          <p:cNvSpPr/>
          <p:nvPr/>
        </p:nvSpPr>
        <p:spPr>
          <a:xfrm>
            <a:off x="5158800" y="334980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10814/20868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6" name="CustomShape 122"/>
          <p:cNvSpPr/>
          <p:nvPr/>
        </p:nvSpPr>
        <p:spPr>
          <a:xfrm>
            <a:off x="6180840" y="237060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97" name="CustomShape 123"/>
          <p:cNvSpPr/>
          <p:nvPr/>
        </p:nvSpPr>
        <p:spPr>
          <a:xfrm>
            <a:off x="6522840" y="237060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8" name="CustomShape 124"/>
          <p:cNvSpPr/>
          <p:nvPr/>
        </p:nvSpPr>
        <p:spPr>
          <a:xfrm>
            <a:off x="6240960" y="259524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108/336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9" name="CustomShape 125"/>
          <p:cNvSpPr/>
          <p:nvPr/>
        </p:nvSpPr>
        <p:spPr>
          <a:xfrm>
            <a:off x="6240960" y="281196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5349/10025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0" name="CustomShape 126"/>
          <p:cNvSpPr/>
          <p:nvPr/>
        </p:nvSpPr>
        <p:spPr>
          <a:xfrm>
            <a:off x="4601160" y="15418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Первомайский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1" name="CustomShape 127"/>
          <p:cNvSpPr/>
          <p:nvPr/>
        </p:nvSpPr>
        <p:spPr>
          <a:xfrm>
            <a:off x="4779000" y="17967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02" name="CustomShape 128"/>
          <p:cNvSpPr/>
          <p:nvPr/>
        </p:nvSpPr>
        <p:spPr>
          <a:xfrm>
            <a:off x="5121000" y="17967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3" name="CustomShape 129"/>
          <p:cNvSpPr/>
          <p:nvPr/>
        </p:nvSpPr>
        <p:spPr>
          <a:xfrm>
            <a:off x="4839120" y="202140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988/329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4" name="CustomShape 130"/>
          <p:cNvSpPr/>
          <p:nvPr/>
        </p:nvSpPr>
        <p:spPr>
          <a:xfrm>
            <a:off x="5573160" y="202140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84%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5" name="CustomShape 131"/>
          <p:cNvSpPr/>
          <p:nvPr/>
        </p:nvSpPr>
        <p:spPr>
          <a:xfrm>
            <a:off x="4839120" y="223812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5258/8698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6" name="CustomShape 132"/>
          <p:cNvSpPr/>
          <p:nvPr/>
        </p:nvSpPr>
        <p:spPr>
          <a:xfrm>
            <a:off x="2672640" y="240624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7" name="CustomShape 133"/>
          <p:cNvSpPr/>
          <p:nvPr/>
        </p:nvSpPr>
        <p:spPr>
          <a:xfrm>
            <a:off x="2663280" y="333288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8" name="CustomShape 134"/>
          <p:cNvSpPr/>
          <p:nvPr/>
        </p:nvSpPr>
        <p:spPr>
          <a:xfrm>
            <a:off x="2825640" y="420588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78%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9" name="CustomShape 135"/>
          <p:cNvSpPr/>
          <p:nvPr/>
        </p:nvSpPr>
        <p:spPr>
          <a:xfrm>
            <a:off x="3707280" y="236088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55%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0" name="CustomShape 136"/>
          <p:cNvSpPr/>
          <p:nvPr/>
        </p:nvSpPr>
        <p:spPr>
          <a:xfrm>
            <a:off x="3697920" y="325152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1" name="CustomShape 137"/>
          <p:cNvSpPr/>
          <p:nvPr/>
        </p:nvSpPr>
        <p:spPr>
          <a:xfrm>
            <a:off x="4696560" y="327816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85%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2" name="CustomShape 138"/>
          <p:cNvSpPr/>
          <p:nvPr/>
        </p:nvSpPr>
        <p:spPr>
          <a:xfrm>
            <a:off x="4255200" y="179280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3" name="CustomShape 254"/>
          <p:cNvSpPr/>
          <p:nvPr/>
        </p:nvSpPr>
        <p:spPr>
          <a:xfrm>
            <a:off x="2939040" y="6952320"/>
            <a:ext cx="946440" cy="16308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1720" bIns="81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20854/55266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3789" name="CustomShape 344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Гаврилов-Ямский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790" name="Group 70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3791" name="CustomShape 344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792" name="CustomShape 344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793" name="CustomShape 344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794" name="CustomShape 344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795" name="CustomShape 344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3796" name="Picture 10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97" name="CustomShape 344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3798" name="Group 71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3799" name="CustomShape 344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0" name="CustomShape 344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1" name="CustomShape 344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2" name="CustomShape 345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3" name="CustomShape 345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4" name="CustomShape 345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5" name="CustomShape 345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6" name="CustomShape 345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7" name="CustomShape 345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8" name="CustomShape 345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09" name="CustomShape 345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0" name="CustomShape 345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1" name="CustomShape 345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2" name="CustomShape 346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3" name="CustomShape 346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4" name="CustomShape 346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5" name="CustomShape 346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6" name="CustomShape 346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7" name="CustomShape 346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8" name="CustomShape 346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19" name="CustomShape 346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0" name="CustomShape 346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1" name="CustomShape 346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2" name="CustomShape 347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3" name="CustomShape 347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4" name="CustomShape 347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5" name="CustomShape 347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6" name="CustomShape 347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7" name="CustomShape 347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8" name="CustomShape 347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29" name="CustomShape 347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0" name="CustomShape 347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1" name="CustomShape 347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2" name="CustomShape 348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3" name="CustomShape 348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4" name="CustomShape 348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5" name="CustomShape 348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6" name="CustomShape 348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7" name="CustomShape 348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8" name="CustomShape 348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39" name="CustomShape 348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0" name="CustomShape 348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1" name="CustomShape 348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2" name="CustomShape 349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3" name="CustomShape 349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4" name="CustomShape 349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5" name="CustomShape 349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6" name="CustomShape 349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7" name="CustomShape 349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8" name="CustomShape 349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49" name="CustomShape 349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0" name="CustomShape 349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1" name="CustomShape 349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2" name="CustomShape 350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3" name="CustomShape 350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4" name="CustomShape 350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5" name="CustomShape 350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6" name="CustomShape 350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7" name="CustomShape 350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8" name="CustomShape 350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59" name="CustomShape 350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0" name="CustomShape 350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1" name="CustomShape 350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2" name="CustomShape 351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3" name="CustomShape 351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4" name="CustomShape 351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5" name="CustomShape 351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6" name="CustomShape 351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7" name="CustomShape 351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8" name="CustomShape 351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69" name="CustomShape 351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0" name="CustomShape 351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1" name="CustomShape 35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2" name="CustomShape 352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3" name="CustomShape 352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4" name="CustomShape 352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5" name="CustomShape 352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6" name="CustomShape 352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7" name="CustomShape 352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8" name="CustomShape 352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79" name="CustomShape 352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0" name="CustomShape 352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1" name="CustomShape 352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2" name="CustomShape 353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3" name="CustomShape 353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4" name="CustomShape 353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5" name="CustomShape 353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6" name="CustomShape 353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7" name="CustomShape 353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8" name="CustomShape 353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89" name="CustomShape 353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0" name="CustomShape 353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1" name="CustomShape 353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2" name="CustomShape 354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3" name="CustomShape 354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4" name="CustomShape 354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5" name="CustomShape 354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6" name="CustomShape 354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7" name="CustomShape 354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8" name="CustomShape 354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899" name="CustomShape 354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0" name="CustomShape 354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1" name="CustomShape 354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2" name="CustomShape 355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3" name="CustomShape 35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4" name="CustomShape 355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5" name="CustomShape 355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6" name="CustomShape 355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7" name="CustomShape 355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8" name="CustomShape 355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09" name="CustomShape 355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0" name="CustomShape 355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1" name="CustomShape 355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2" name="CustomShape 356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3" name="CustomShape 356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4" name="CustomShape 356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5" name="CustomShape 356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6" name="CustomShape 356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7" name="CustomShape 356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8" name="CustomShape 356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19" name="CustomShape 356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0" name="CustomShape 356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1" name="CustomShape 356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2" name="CustomShape 357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3" name="CustomShape 357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4" name="CustomShape 357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5" name="CustomShape 357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6" name="CustomShape 357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7" name="CustomShape 357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8" name="CustomShape 357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29" name="CustomShape 357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0" name="CustomShape 357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1" name="CustomShape 357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2" name="CustomShape 358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3" name="CustomShape 358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4" name="CustomShape 358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5" name="CustomShape 358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6" name="CustomShape 358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7" name="CustomShape 358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8" name="CustomShape 358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39" name="CustomShape 358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0" name="CustomShape 358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1" name="CustomShape 358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2" name="CustomShape 359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3" name="CustomShape 359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4" name="CustomShape 359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5" name="CustomShape 359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6" name="CustomShape 359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7" name="CustomShape 359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8" name="CustomShape 359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49" name="CustomShape 359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0" name="CustomShape 359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1" name="CustomShape 359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2" name="CustomShape 360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3" name="CustomShape 360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4" name="CustomShape 360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5" name="CustomShape 360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6" name="CustomShape 360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7" name="CustomShape 360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8" name="CustomShape 360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59" name="CustomShape 360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0" name="CustomShape 360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1" name="CustomShape 360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2" name="CustomShape 361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3" name="CustomShape 361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4" name="CustomShape 361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5" name="CustomShape 361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6" name="CustomShape 361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7" name="CustomShape 361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8" name="CustomShape 361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69" name="CustomShape 361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0" name="CustomShape 361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1" name="CustomShape 361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2" name="CustomShape 362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3" name="CustomShape 362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4" name="CustomShape 362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5" name="CustomShape 362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6" name="CustomShape 362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7" name="CustomShape 362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8" name="CustomShape 362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79" name="CustomShape 362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0" name="CustomShape 362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1" name="CustomShape 362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2" name="CustomShape 363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3" name="CustomShape 363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4" name="CustomShape 363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5" name="CustomShape 363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6" name="CustomShape 363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7" name="CustomShape 363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8" name="CustomShape 363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89" name="CustomShape 363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0" name="CustomShape 363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1" name="CustomShape 363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2" name="CustomShape 364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3" name="CustomShape 364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4" name="CustomShape 364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5" name="CustomShape 364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6" name="CustomShape 364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7" name="CustomShape 364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8" name="CustomShape 364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999" name="CustomShape 364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0" name="CustomShape 364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1" name="CustomShape 364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2" name="CustomShape 365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3" name="CustomShape 365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4" name="CustomShape 365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5" name="CustomShape 365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6" name="CustomShape 365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7" name="CustomShape 365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8" name="CustomShape 365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09" name="CustomShape 365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0" name="CustomShape 365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1" name="CustomShape 365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2" name="CustomShape 366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3" name="CustomShape 366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4" name="CustomShape 366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5" name="CustomShape 366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6" name="CustomShape 366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7" name="CustomShape 366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8" name="CustomShape 366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19" name="CustomShape 366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0" name="CustomShape 366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1" name="CustomShape 366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2" name="CustomShape 367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3" name="CustomShape 367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4" name="CustomShape 367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5" name="CustomShape 367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6" name="CustomShape 367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7" name="CustomShape 367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8" name="CustomShape 367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29" name="CustomShape 367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0" name="CustomShape 367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1" name="CustomShape 367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2" name="CustomShape 368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3" name="CustomShape 368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4" name="CustomShape 368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5" name="CustomShape 368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6" name="CustomShape 368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7" name="CustomShape 368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8" name="CustomShape 36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39" name="CustomShape 368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0" name="CustomShape 368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1" name="CustomShape 368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2" name="CustomShape 369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3" name="CustomShape 369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4" name="CustomShape 369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5" name="CustomShape 369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6" name="CustomShape 369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7" name="CustomShape 369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8" name="CustomShape 369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49" name="CustomShape 369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0" name="CustomShape 369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1" name="CustomShape 369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2" name="CustomShape 370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3" name="CustomShape 370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4" name="CustomShape 370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5" name="CustomShape 370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6" name="CustomShape 370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7" name="CustomShape 370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8" name="CustomShape 370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59" name="CustomShape 370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0" name="CustomShape 370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1" name="CustomShape 370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2" name="CustomShape 371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3" name="CustomShape 371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4" name="CustomShape 371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5" name="CustomShape 371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6" name="CustomShape 371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7" name="CustomShape 371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8" name="CustomShape 371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69" name="CustomShape 371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0" name="CustomShape 371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1" name="CustomShape 371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2" name="CustomShape 372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3" name="CustomShape 372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4" name="CustomShape 372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5" name="CustomShape 372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6" name="CustomShape 372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7" name="CustomShape 372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8" name="CustomShape 37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79" name="CustomShape 372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0" name="CustomShape 372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1" name="CustomShape 372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2" name="CustomShape 373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3" name="CustomShape 373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4" name="CustomShape 373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5" name="CustomShape 373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6" name="CustomShape 373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7" name="CustomShape 373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8" name="CustomShape 373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89" name="CustomShape 373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0" name="CustomShape 373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1" name="CustomShape 373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2" name="CustomShape 374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3" name="CustomShape 374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4" name="CustomShape 374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5" name="CustomShape 374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6" name="Line 10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7" name="CustomShape 374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8" name="CustomShape 374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099" name="CustomShape 374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0" name="CustomShape 374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1" name="CustomShape 374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2" name="CustomShape 374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3" name="CustomShape 375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4" name="CustomShape 375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5" name="CustomShape 375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6" name="CustomShape 375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7" name="CustomShape 375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8" name="CustomShape 375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09" name="CustomShape 375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0" name="CustomShape 375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1" name="CustomShape 375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2" name="CustomShape 375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3" name="CustomShape 376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4" name="CustomShape 376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5" name="CustomShape 376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6" name="CustomShape 376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7" name="CustomShape 376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8" name="CustomShape 376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19" name="CustomShape 376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0" name="CustomShape 376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1" name="CustomShape 376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2" name="CustomShape 376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3" name="CustomShape 377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4" name="CustomShape 377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5" name="CustomShape 377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6" name="CustomShape 377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7" name="CustomShape 377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8" name="CustomShape 377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29" name="CustomShape 377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0" name="CustomShape 377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1" name="CustomShape 377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2" name="CustomShape 377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3" name="CustomShape 378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4" name="CustomShape 378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5" name="CustomShape 378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6" name="CustomShape 378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7" name="CustomShape 378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8" name="CustomShape 378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39" name="CustomShape 378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0" name="CustomShape 378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1" name="CustomShape 378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2" name="CustomShape 378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3" name="CustomShape 379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4" name="CustomShape 379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5" name="CustomShape 379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6" name="CustomShape 379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7" name="CustomShape 379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8" name="CustomShape 379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49" name="CustomShape 379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4150" name="CustomShape 379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4151" name="Group 72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4152" name="CustomShape 379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53" name="CustomShape 379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154" name="CustomShape 380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4155" name="CustomShape 380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156" name="CustomShape 380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4157" name="CustomShape 380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158" name="CustomShape 380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59" name="CustomShape 3805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491/735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0" name="CustomShape 380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67%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1" name="CustomShape 380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9679/24730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2" name="CustomShape 380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ГАВРИЛОВ-ЯМСКИЙ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4163" name="Group 73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4164" name="Group 74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4165" name="CustomShape 380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4166" name="Group 75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4167" name="Group 76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4168" name="CustomShape 381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169" name="CustomShape 381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0" name="CustomShape 381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1" name="CustomShape 381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172" name="CustomShape 381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3" name="CustomShape 381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174" name="CustomShape 381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5" name="CustomShape 381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6" name="CustomShape 381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7" name="CustomShape 381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178" name="CustomShape 382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4179" name="CustomShape 382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180" name="CustomShape 382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181" name="CustomShape 382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182" name="CustomShape 382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4183" name="CustomShape 382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184" name="CustomShape 382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185" name="CustomShape 382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186" name="CustomShape 382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4187" name="Рисунок 2_ 12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88" name="Рисунок 4_ 12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189" name="CustomShape 6571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190" name="CustomShape 6572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1" name="CustomShape 246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92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5" dur="500"/>
                                        <p:tgtEl>
                                          <p:spTgt spid="4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4194" name="CustomShape 383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Ярославский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195" name="Group 77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4196" name="CustomShape 383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197" name="CustomShape 383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198" name="CustomShape 383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199" name="CustomShape 383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200" name="CustomShape 383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4201" name="Picture 11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02" name="CustomShape 383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4203" name="Group 78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4204" name="CustomShape 383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05" name="CustomShape 383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06" name="CustomShape 383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07" name="CustomShape 384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08" name="CustomShape 384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09" name="CustomShape 384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0" name="CustomShape 384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1" name="CustomShape 384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2" name="CustomShape 384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3" name="CustomShape 384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4" name="CustomShape 384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5" name="CustomShape 384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6" name="CustomShape 384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7" name="CustomShape 385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8" name="CustomShape 385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19" name="CustomShape 385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0" name="CustomShape 385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1" name="CustomShape 385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2" name="CustomShape 385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3" name="CustomShape 385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4" name="CustomShape 385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5" name="CustomShape 385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6" name="CustomShape 385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7" name="CustomShape 386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8" name="CustomShape 386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29" name="CustomShape 386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0" name="CustomShape 386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1" name="CustomShape 386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2" name="CustomShape 386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3" name="CustomShape 386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4" name="CustomShape 386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5" name="CustomShape 386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6" name="CustomShape 386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7" name="CustomShape 387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8" name="CustomShape 387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39" name="CustomShape 387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0" name="CustomShape 387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1" name="CustomShape 387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2" name="CustomShape 387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3" name="CustomShape 387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4" name="CustomShape 387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5" name="CustomShape 387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6" name="CustomShape 387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7" name="CustomShape 388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8" name="CustomShape 388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49" name="CustomShape 388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0" name="CustomShape 388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1" name="CustomShape 388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2" name="CustomShape 388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3" name="CustomShape 388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4" name="CustomShape 388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5" name="CustomShape 388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6" name="CustomShape 388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7" name="CustomShape 389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8" name="CustomShape 389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59" name="CustomShape 389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0" name="CustomShape 389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1" name="CustomShape 389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2" name="CustomShape 389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3" name="CustomShape 389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4" name="CustomShape 389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5" name="CustomShape 389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6" name="CustomShape 389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7" name="CustomShape 390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8" name="CustomShape 390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69" name="CustomShape 390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0" name="CustomShape 390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1" name="CustomShape 390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2" name="CustomShape 390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3" name="CustomShape 390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4" name="CustomShape 390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5" name="CustomShape 390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6" name="CustomShape 390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7" name="CustomShape 391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8" name="CustomShape 391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79" name="CustomShape 391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0" name="CustomShape 391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1" name="CustomShape 391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2" name="CustomShape 391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3" name="CustomShape 391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4" name="CustomShape 391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5" name="CustomShape 391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6" name="CustomShape 39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7" name="CustomShape 392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8" name="CustomShape 392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89" name="CustomShape 392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0" name="CustomShape 392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1" name="CustomShape 392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2" name="CustomShape 392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3" name="CustomShape 392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4" name="CustomShape 392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5" name="CustomShape 392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6" name="CustomShape 392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7" name="CustomShape 393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8" name="CustomShape 393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299" name="CustomShape 393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0" name="CustomShape 393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1" name="CustomShape 393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2" name="CustomShape 393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3" name="CustomShape 393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4" name="CustomShape 393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5" name="CustomShape 393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6" name="CustomShape 393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7" name="CustomShape 394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8" name="CustomShape 394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09" name="CustomShape 394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0" name="CustomShape 394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1" name="CustomShape 394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2" name="CustomShape 394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3" name="CustomShape 394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4" name="CustomShape 394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5" name="CustomShape 394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6" name="CustomShape 394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7" name="CustomShape 395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8" name="CustomShape 395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19" name="CustomShape 395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0" name="CustomShape 395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1" name="CustomShape 395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2" name="CustomShape 395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3" name="CustomShape 395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4" name="CustomShape 395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5" name="CustomShape 395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6" name="CustomShape 395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7" name="CustomShape 396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8" name="CustomShape 396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29" name="CustomShape 396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0" name="CustomShape 396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1" name="CustomShape 396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2" name="CustomShape 396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3" name="CustomShape 396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4" name="CustomShape 396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5" name="CustomShape 396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6" name="CustomShape 396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7" name="CustomShape 397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8" name="CustomShape 397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39" name="CustomShape 397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0" name="CustomShape 397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1" name="CustomShape 397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2" name="CustomShape 397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3" name="CustomShape 397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4" name="CustomShape 397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5" name="CustomShape 397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6" name="CustomShape 397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7" name="CustomShape 398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8" name="CustomShape 398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49" name="CustomShape 398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0" name="CustomShape 398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1" name="CustomShape 398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2" name="CustomShape 398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3" name="CustomShape 398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4" name="CustomShape 398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5" name="CustomShape 398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6" name="CustomShape 398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7" name="CustomShape 399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8" name="CustomShape 399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59" name="CustomShape 399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0" name="CustomShape 399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1" name="CustomShape 399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2" name="CustomShape 399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3" name="CustomShape 399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4" name="CustomShape 399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5" name="CustomShape 399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6" name="CustomShape 399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7" name="CustomShape 400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8" name="CustomShape 400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69" name="CustomShape 400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0" name="CustomShape 400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1" name="CustomShape 400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2" name="CustomShape 400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3" name="CustomShape 400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4" name="CustomShape 400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5" name="CustomShape 400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6" name="CustomShape 400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7" name="CustomShape 401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8" name="CustomShape 401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79" name="CustomShape 401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0" name="CustomShape 401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1" name="CustomShape 401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2" name="CustomShape 401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3" name="CustomShape 401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4" name="CustomShape 401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5" name="CustomShape 401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6" name="CustomShape 401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7" name="CustomShape 402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8" name="CustomShape 402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89" name="CustomShape 402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0" name="CustomShape 402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1" name="CustomShape 402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2" name="CustomShape 402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3" name="CustomShape 402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4" name="CustomShape 402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5" name="CustomShape 402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6" name="CustomShape 402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7" name="CustomShape 403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8" name="CustomShape 403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399" name="CustomShape 403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0" name="CustomShape 403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1" name="CustomShape 403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2" name="CustomShape 403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3" name="CustomShape 403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4" name="CustomShape 403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5" name="CustomShape 403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6" name="CustomShape 403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7" name="CustomShape 404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8" name="CustomShape 404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09" name="CustomShape 404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0" name="CustomShape 404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1" name="CustomShape 404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2" name="CustomShape 404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3" name="CustomShape 404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4" name="CustomShape 404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5" name="CustomShape 404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6" name="CustomShape 404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7" name="CustomShape 405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8" name="CustomShape 405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19" name="CustomShape 405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0" name="CustomShape 405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1" name="CustomShape 405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2" name="CustomShape 405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3" name="CustomShape 405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4" name="CustomShape 405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5" name="CustomShape 405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6" name="CustomShape 405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7" name="CustomShape 406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8" name="CustomShape 406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29" name="CustomShape 406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0" name="CustomShape 406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1" name="CustomShape 406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2" name="CustomShape 406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3" name="CustomShape 406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4" name="CustomShape 406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5" name="CustomShape 406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6" name="CustomShape 406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7" name="CustomShape 407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8" name="CustomShape 407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39" name="CustomShape 407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0" name="CustomShape 407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1" name="CustomShape 407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2" name="CustomShape 407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3" name="CustomShape 407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4" name="CustomShape 407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5" name="CustomShape 407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6" name="CustomShape 407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7" name="CustomShape 408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8" name="CustomShape 408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49" name="CustomShape 408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0" name="CustomShape 408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1" name="CustomShape 408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2" name="CustomShape 408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3" name="CustomShape 408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4" name="CustomShape 408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5" name="CustomShape 408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6" name="CustomShape 408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7" name="CustomShape 409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8" name="CustomShape 409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59" name="CustomShape 409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0" name="CustomShape 409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1" name="CustomShape 409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2" name="CustomShape 409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3" name="CustomShape 409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4" name="CustomShape 409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5" name="CustomShape 409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6" name="CustomShape 409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7" name="CustomShape 410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8" name="CustomShape 410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69" name="CustomShape 410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0" name="CustomShape 410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1" name="CustomShape 410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2" name="CustomShape 410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3" name="CustomShape 410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4" name="CustomShape 410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5" name="CustomShape 410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6" name="CustomShape 410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7" name="CustomShape 411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8" name="CustomShape 411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79" name="CustomShape 411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0" name="CustomShape 411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1" name="CustomShape 411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2" name="CustomShape 411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3" name="CustomShape 411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4" name="CustomShape 411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5" name="CustomShape 411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6" name="CustomShape 411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7" name="CustomShape 412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8" name="CustomShape 412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89" name="CustomShape 412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0" name="CustomShape 412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1" name="CustomShape 412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2" name="CustomShape 412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3" name="CustomShape 41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4" name="CustomShape 412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5" name="CustomShape 412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6" name="CustomShape 412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7" name="CustomShape 413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8" name="CustomShape 413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499" name="CustomShape 413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0" name="CustomShape 413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1" name="Line 11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2" name="CustomShape 413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3" name="CustomShape 413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4" name="CustomShape 413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5" name="CustomShape 413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6" name="CustomShape 413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7" name="CustomShape 413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8" name="CustomShape 414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09" name="CustomShape 414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0" name="CustomShape 414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1" name="CustomShape 414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2" name="CustomShape 414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3" name="CustomShape 414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4" name="CustomShape 414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5" name="CustomShape 414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6" name="CustomShape 414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7" name="CustomShape 414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8" name="CustomShape 415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19" name="CustomShape 415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0" name="CustomShape 415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1" name="CustomShape 415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2" name="CustomShape 415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3" name="CustomShape 415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4" name="CustomShape 415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5" name="CustomShape 415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6" name="CustomShape 415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7" name="CustomShape 415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8" name="CustomShape 416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29" name="CustomShape 416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0" name="CustomShape 416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1" name="CustomShape 416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2" name="CustomShape 416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3" name="CustomShape 416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4" name="CustomShape 416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5" name="CustomShape 416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6" name="CustomShape 416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7" name="CustomShape 416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8" name="CustomShape 417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39" name="CustomShape 417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0" name="CustomShape 417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1" name="CustomShape 417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2" name="CustomShape 417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3" name="CustomShape 417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4" name="CustomShape 417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5" name="CustomShape 417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6" name="CustomShape 417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7" name="CustomShape 417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8" name="CustomShape 418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49" name="CustomShape 418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0" name="CustomShape 418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1" name="CustomShape 418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2" name="CustomShape 418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3" name="CustomShape 418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4" name="CustomShape 418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4555" name="CustomShape 418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4556" name="Group 79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4557" name="CustomShape 418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8" name="CustomShape 418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559" name="CustomShape 419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4560" name="CustomShape 419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561" name="CustomShape 419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4562" name="CustomShape 419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563" name="CustomShape 419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4" name="CustomShape 4195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2500/1233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5" name="CustomShape 419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6" name="CustomShape 419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23027/68336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7" name="CustomShape 419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ЯРОСЛАВСКИЙ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4568" name="Group 80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4569" name="Group 81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4570" name="CustomShape 419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4571" name="Group 82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4572" name="Group 83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4573" name="CustomShape 420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574" name="CustomShape 420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75" name="CustomShape 420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76" name="CustomShape 420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577" name="CustomShape 420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78" name="CustomShape 420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579" name="CustomShape 420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80" name="CustomShape 420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81" name="CustomShape 420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82" name="CustomShape 420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583" name="CustomShape 421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4584" name="CustomShape 421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585" name="CustomShape 421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586" name="CustomShape 421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587" name="CustomShape 421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4588" name="CustomShape 421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589" name="CustomShape 421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590" name="CustomShape 421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591" name="CustomShape 421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4592" name="Рисунок 2_ 13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593" name="Рисунок 4_ 13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594" name="CustomShape 6573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595" name="CustomShape 6574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96" name="CustomShape 247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59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2" dur="500"/>
                                        <p:tgtEl>
                                          <p:spTgt spid="45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5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4599" name="CustomShape 422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ГО Ярославль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600" name="Group 84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4601" name="CustomShape 422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602" name="CustomShape 422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603" name="CustomShape 422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604" name="CustomShape 422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605" name="CustomShape 422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4606" name="Picture 12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07" name="CustomShape 422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4608" name="Group 85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4609" name="CustomShape 422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0" name="CustomShape 422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1" name="CustomShape 422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2" name="CustomShape 423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3" name="CustomShape 423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4" name="CustomShape 423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5" name="CustomShape 423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6" name="CustomShape 423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7" name="CustomShape 423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8" name="CustomShape 423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19" name="CustomShape 423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0" name="CustomShape 423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1" name="CustomShape 423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2" name="CustomShape 424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3" name="CustomShape 424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4" name="CustomShape 424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5" name="CustomShape 424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6" name="CustomShape 424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7" name="CustomShape 424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8" name="CustomShape 424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29" name="CustomShape 424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0" name="CustomShape 424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1" name="CustomShape 424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2" name="CustomShape 425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3" name="CustomShape 425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4" name="CustomShape 425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5" name="CustomShape 425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6" name="CustomShape 425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7" name="CustomShape 425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8" name="CustomShape 425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39" name="CustomShape 425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0" name="CustomShape 425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1" name="CustomShape 425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2" name="CustomShape 426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3" name="CustomShape 426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4" name="CustomShape 426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5" name="CustomShape 426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6" name="CustomShape 426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7" name="CustomShape 426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8" name="CustomShape 426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49" name="CustomShape 426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0" name="CustomShape 426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1" name="CustomShape 426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2" name="CustomShape 427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3" name="CustomShape 427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4" name="CustomShape 427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5" name="CustomShape 427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6" name="CustomShape 427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7" name="CustomShape 427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8" name="CustomShape 427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59" name="CustomShape 427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0" name="CustomShape 427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1" name="CustomShape 427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2" name="CustomShape 428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3" name="CustomShape 428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4" name="CustomShape 428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5" name="CustomShape 428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6" name="CustomShape 428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7" name="CustomShape 428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8" name="CustomShape 428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69" name="CustomShape 428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0" name="CustomShape 428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1" name="CustomShape 428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2" name="CustomShape 429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3" name="CustomShape 429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4" name="CustomShape 429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5" name="CustomShape 429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6" name="CustomShape 429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7" name="CustomShape 429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8" name="CustomShape 429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79" name="CustomShape 429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0" name="CustomShape 429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1" name="CustomShape 429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2" name="CustomShape 430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3" name="CustomShape 430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4" name="CustomShape 430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5" name="CustomShape 430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6" name="CustomShape 430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7" name="CustomShape 430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8" name="CustomShape 430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89" name="CustomShape 430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0" name="CustomShape 430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1" name="CustomShape 430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2" name="CustomShape 431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3" name="CustomShape 431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4" name="CustomShape 431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5" name="CustomShape 431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6" name="CustomShape 431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7" name="CustomShape 431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8" name="CustomShape 431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699" name="CustomShape 431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0" name="CustomShape 431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1" name="CustomShape 431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2" name="CustomShape 432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3" name="CustomShape 432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4" name="CustomShape 432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5" name="CustomShape 432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6" name="CustomShape 432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7" name="CustomShape 432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8" name="CustomShape 432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09" name="CustomShape 432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0" name="CustomShape 432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1" name="CustomShape 432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2" name="CustomShape 433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3" name="CustomShape 433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4" name="CustomShape 433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5" name="CustomShape 433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6" name="CustomShape 433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7" name="CustomShape 433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8" name="CustomShape 433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19" name="CustomShape 433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0" name="CustomShape 433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1" name="CustomShape 433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2" name="CustomShape 434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3" name="CustomShape 434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4" name="CustomShape 434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5" name="CustomShape 434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6" name="CustomShape 434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7" name="CustomShape 434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8" name="CustomShape 434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29" name="CustomShape 434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0" name="CustomShape 434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1" name="CustomShape 434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2" name="CustomShape 435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3" name="CustomShape 435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4" name="CustomShape 435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5" name="CustomShape 435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6" name="CustomShape 435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7" name="CustomShape 435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8" name="CustomShape 435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39" name="CustomShape 435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0" name="CustomShape 435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1" name="CustomShape 435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2" name="CustomShape 436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3" name="CustomShape 436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4" name="CustomShape 436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5" name="CustomShape 436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6" name="CustomShape 436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7" name="CustomShape 436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8" name="CustomShape 436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49" name="CustomShape 436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0" name="CustomShape 436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1" name="CustomShape 436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2" name="CustomShape 437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3" name="CustomShape 437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4" name="CustomShape 437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5" name="CustomShape 437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6" name="CustomShape 437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7" name="CustomShape 437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8" name="CustomShape 437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59" name="CustomShape 437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0" name="CustomShape 437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1" name="CustomShape 437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2" name="CustomShape 438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3" name="CustomShape 438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4" name="CustomShape 438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5" name="CustomShape 438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6" name="CustomShape 438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7" name="CustomShape 438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8" name="CustomShape 438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69" name="CustomShape 438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0" name="CustomShape 438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1" name="CustomShape 438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2" name="CustomShape 439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3" name="CustomShape 439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4" name="CustomShape 439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5" name="CustomShape 439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6" name="CustomShape 439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7" name="CustomShape 439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8" name="CustomShape 439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79" name="CustomShape 439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0" name="CustomShape 439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1" name="CustomShape 439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2" name="CustomShape 440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3" name="CustomShape 440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4" name="CustomShape 440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5" name="CustomShape 440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6" name="CustomShape 440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7" name="CustomShape 440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8" name="CustomShape 440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89" name="CustomShape 440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0" name="CustomShape 440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1" name="CustomShape 440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2" name="CustomShape 441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3" name="CustomShape 441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4" name="CustomShape 441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5" name="CustomShape 441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6" name="CustomShape 441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7" name="CustomShape 441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8" name="CustomShape 441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799" name="CustomShape 441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0" name="CustomShape 441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1" name="CustomShape 441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2" name="CustomShape 442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3" name="CustomShape 442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4" name="CustomShape 442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5" name="CustomShape 442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6" name="CustomShape 442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7" name="CustomShape 442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8" name="CustomShape 442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09" name="CustomShape 442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0" name="CustomShape 442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1" name="CustomShape 442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2" name="CustomShape 443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3" name="CustomShape 443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4" name="CustomShape 443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5" name="CustomShape 443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6" name="CustomShape 443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7" name="CustomShape 443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8" name="CustomShape 443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19" name="CustomShape 443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0" name="CustomShape 443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1" name="CustomShape 443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2" name="CustomShape 444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3" name="CustomShape 444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4" name="CustomShape 444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5" name="CustomShape 444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6" name="CustomShape 444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7" name="CustomShape 444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8" name="CustomShape 444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29" name="CustomShape 444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0" name="CustomShape 444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1" name="CustomShape 444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2" name="CustomShape 445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3" name="CustomShape 445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4" name="CustomShape 445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5" name="CustomShape 445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6" name="CustomShape 445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7" name="CustomShape 445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8" name="CustomShape 445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39" name="CustomShape 445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0" name="CustomShape 445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1" name="CustomShape 445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2" name="CustomShape 446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3" name="CustomShape 446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4" name="CustomShape 446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5" name="CustomShape 446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6" name="CustomShape 446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7" name="CustomShape 446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8" name="CustomShape 446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49" name="CustomShape 446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0" name="CustomShape 446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1" name="CustomShape 446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2" name="CustomShape 447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3" name="CustomShape 447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4" name="CustomShape 447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5" name="CustomShape 447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6" name="CustomShape 447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7" name="CustomShape 447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8" name="CustomShape 447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59" name="CustomShape 447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0" name="CustomShape 447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1" name="CustomShape 447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2" name="CustomShape 448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3" name="CustomShape 448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4" name="CustomShape 448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5" name="CustomShape 448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6" name="CustomShape 448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7" name="CustomShape 448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8" name="CustomShape 448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69" name="CustomShape 448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0" name="CustomShape 448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1" name="CustomShape 448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2" name="CustomShape 449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3" name="CustomShape 449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4" name="CustomShape 449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5" name="CustomShape 449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6" name="CustomShape 449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7" name="CustomShape 449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8" name="CustomShape 449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79" name="CustomShape 449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0" name="CustomShape 449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1" name="CustomShape 449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2" name="CustomShape 450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3" name="CustomShape 450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4" name="CustomShape 450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5" name="CustomShape 450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6" name="CustomShape 450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7" name="CustomShape 450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8" name="CustomShape 450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89" name="CustomShape 450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0" name="CustomShape 450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1" name="CustomShape 450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2" name="CustomShape 451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3" name="CustomShape 451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4" name="CustomShape 451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5" name="CustomShape 451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6" name="CustomShape 451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7" name="CustomShape 451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8" name="CustomShape 451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899" name="CustomShape 451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0" name="CustomShape 451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1" name="CustomShape 451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2" name="CustomShape 452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3" name="CustomShape 452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4" name="CustomShape 452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5" name="CustomShape 452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6" name="Line 12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7" name="CustomShape 452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8" name="CustomShape 452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09" name="CustomShape 452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0" name="CustomShape 452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1" name="CustomShape 452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2" name="CustomShape 452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3" name="CustomShape 453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4" name="CustomShape 453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5" name="CustomShape 453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6" name="CustomShape 453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7" name="CustomShape 453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8" name="CustomShape 453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19" name="CustomShape 453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0" name="CustomShape 453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1" name="CustomShape 453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2" name="CustomShape 453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3" name="CustomShape 454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4" name="CustomShape 454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5" name="CustomShape 454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6" name="CustomShape 454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7" name="CustomShape 454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8" name="CustomShape 454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29" name="CustomShape 454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0" name="CustomShape 454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1" name="CustomShape 454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2" name="CustomShape 454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3" name="CustomShape 455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4" name="CustomShape 455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5" name="CustomShape 455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6" name="CustomShape 455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7" name="CustomShape 455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8" name="CustomShape 455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39" name="CustomShape 455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0" name="CustomShape 455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1" name="CustomShape 455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2" name="CustomShape 455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3" name="CustomShape 456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4" name="CustomShape 456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5" name="CustomShape 456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6" name="CustomShape 456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7" name="CustomShape 456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8" name="CustomShape 456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49" name="CustomShape 456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0" name="CustomShape 456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1" name="CustomShape 456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2" name="CustomShape 456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3" name="CustomShape 457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4" name="CustomShape 457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5" name="CustomShape 457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6" name="CustomShape 457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7" name="CustomShape 457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8" name="CustomShape 457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59" name="CustomShape 457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4960" name="CustomShape 457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4961" name="Group 86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4962" name="CustomShape 457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63" name="CustomShape 457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4964" name="CustomShape 458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4965" name="CustomShape 458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966" name="CustomShape 458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4967" name="CustomShape 458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968" name="CustomShape 458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69" name="CustomShape 4585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2500/1500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0" name="CustomShape 458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1" name="CustomShape 458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19111/572626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2" name="CustomShape 458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ГО ЯРОСЛАВЛЬ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4973" name="Group 87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4974" name="Group 88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4975" name="CustomShape 458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4976" name="Group 89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4977" name="Group 90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4978" name="CustomShape 459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979" name="CustomShape 459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0" name="CustomShape 459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1" name="CustomShape 459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982" name="CustomShape 459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3" name="CustomShape 459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4984" name="CustomShape 459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5" name="CustomShape 459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6" name="CustomShape 459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7" name="CustomShape 459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4988" name="CustomShape 460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4989" name="CustomShape 460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990" name="CustomShape 460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991" name="CustomShape 460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4992" name="CustomShape 460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4993" name="CustomShape 460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994" name="CustomShape 460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4995" name="CustomShape 460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4996" name="CustomShape 460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4997" name="Рисунок 2_ 14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98" name="Рисунок 4_ 14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999" name="CustomShape 6575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000" name="CustomShape 6576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01" name="CustomShape 250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002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9" dur="500"/>
                                        <p:tgtEl>
                                          <p:spTgt spid="49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9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5004" name="CustomShape 461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Некрасовский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005" name="Group 91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5006" name="CustomShape 25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007" name="CustomShape 417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008" name="CustomShape 4611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009" name="CustomShape 4612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010" name="CustomShape 4613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5011" name="Picture 13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12" name="CustomShape 4614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5013" name="Group 92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5014" name="CustomShape 4615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15" name="CustomShape 4616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16" name="CustomShape 4617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17" name="CustomShape 4618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18" name="CustomShape 4619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19" name="CustomShape 4620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0" name="CustomShape 4621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1" name="CustomShape 4622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2" name="CustomShape 4623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3" name="CustomShape 4624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4" name="CustomShape 4625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5" name="CustomShape 4626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6" name="CustomShape 4627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7" name="CustomShape 4628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8" name="CustomShape 4629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29" name="CustomShape 4630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0" name="CustomShape 4631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1" name="CustomShape 4632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2" name="CustomShape 4633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3" name="CustomShape 4634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4" name="CustomShape 4635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5" name="CustomShape 4636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6" name="CustomShape 4637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7" name="CustomShape 4638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8" name="CustomShape 4639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39" name="CustomShape 4640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0" name="CustomShape 4641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1" name="CustomShape 4642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2" name="CustomShape 4643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3" name="CustomShape 4644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4" name="CustomShape 4645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5" name="CustomShape 464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6" name="CustomShape 464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7" name="CustomShape 464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8" name="CustomShape 464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49" name="CustomShape 465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0" name="CustomShape 465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1" name="CustomShape 465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2" name="CustomShape 465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3" name="CustomShape 465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4" name="CustomShape 465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5" name="CustomShape 465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6" name="CustomShape 465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7" name="CustomShape 465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8" name="CustomShape 465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59" name="CustomShape 466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0" name="CustomShape 466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1" name="CustomShape 466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2" name="CustomShape 466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3" name="CustomShape 466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4" name="CustomShape 466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5" name="CustomShape 466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6" name="CustomShape 466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7" name="CustomShape 466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8" name="CustomShape 4669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69" name="CustomShape 4670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0" name="CustomShape 4671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1" name="CustomShape 4672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2" name="CustomShape 4673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3" name="CustomShape 4674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4" name="CustomShape 4675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5" name="CustomShape 467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6" name="CustomShape 467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7" name="CustomShape 467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8" name="CustomShape 467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79" name="CustomShape 468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0" name="CustomShape 468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1" name="CustomShape 468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2" name="CustomShape 468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3" name="CustomShape 468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4" name="CustomShape 468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5" name="CustomShape 468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6" name="CustomShape 468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7" name="CustomShape 468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8" name="CustomShape 468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89" name="CustomShape 469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0" name="CustomShape 469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1" name="CustomShape 469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2" name="CustomShape 469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3" name="CustomShape 469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4" name="CustomShape 469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5" name="CustomShape 469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6" name="CustomShape 469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7" name="CustomShape 469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8" name="CustomShape 4699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099" name="CustomShape 4700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0" name="CustomShape 4701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1" name="CustomShape 4702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2" name="CustomShape 4703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3" name="CustomShape 4704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4" name="CustomShape 4705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5" name="CustomShape 4706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6" name="CustomShape 4707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7" name="CustomShape 4708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8" name="CustomShape 4709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09" name="CustomShape 4710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0" name="CustomShape 4711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1" name="CustomShape 4712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2" name="CustomShape 4713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3" name="CustomShape 4714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4" name="CustomShape 4715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5" name="CustomShape 4716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6" name="CustomShape 4717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7" name="CustomShape 4718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8" name="CustomShape 47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19" name="CustomShape 4720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0" name="CustomShape 4721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1" name="CustomShape 4722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2" name="CustomShape 472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3" name="CustomShape 472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4" name="CustomShape 472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5" name="CustomShape 472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6" name="CustomShape 472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7" name="CustomShape 472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8" name="CustomShape 472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29" name="CustomShape 473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0" name="CustomShape 473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1" name="CustomShape 473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2" name="CustomShape 473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3" name="CustomShape 473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4" name="CustomShape 473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5" name="CustomShape 473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6" name="CustomShape 473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7" name="CustomShape 473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8" name="CustomShape 473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39" name="CustomShape 474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0" name="CustomShape 474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1" name="CustomShape 474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2" name="CustomShape 474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3" name="CustomShape 474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4" name="CustomShape 474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5" name="CustomShape 4746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6" name="CustomShape 4747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7" name="CustomShape 4748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8" name="CustomShape 4749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49" name="CustomShape 475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0" name="CustomShape 475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1" name="CustomShape 475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2" name="CustomShape 475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3" name="CustomShape 475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4" name="CustomShape 475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5" name="CustomShape 475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6" name="CustomShape 475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7" name="CustomShape 475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8" name="CustomShape 475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59" name="CustomShape 476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0" name="CustomShape 476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1" name="CustomShape 476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2" name="CustomShape 476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3" name="CustomShape 476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4" name="CustomShape 476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5" name="CustomShape 476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6" name="CustomShape 476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7" name="CustomShape 476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8" name="CustomShape 476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69" name="CustomShape 477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0" name="CustomShape 477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1" name="CustomShape 477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2" name="CustomShape 4773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3" name="CustomShape 4774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4" name="CustomShape 4775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5" name="CustomShape 4776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6" name="CustomShape 4777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7" name="CustomShape 4778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8" name="CustomShape 477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79" name="CustomShape 478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0" name="CustomShape 478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1" name="CustomShape 478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2" name="CustomShape 478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3" name="CustomShape 478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4" name="CustomShape 478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5" name="CustomShape 478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6" name="CustomShape 478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7" name="CustomShape 478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8" name="CustomShape 478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89" name="CustomShape 479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0" name="CustomShape 479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1" name="CustomShape 479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2" name="CustomShape 479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3" name="CustomShape 479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4" name="CustomShape 479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5" name="CustomShape 479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6" name="CustomShape 479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7" name="CustomShape 479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8" name="CustomShape 479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199" name="CustomShape 480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0" name="CustomShape 480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1" name="CustomShape 4802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2" name="CustomShape 4803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3" name="CustomShape 4804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4" name="CustomShape 4805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5" name="CustomShape 4806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6" name="CustomShape 4807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7" name="CustomShape 4808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8" name="CustomShape 480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09" name="CustomShape 481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0" name="CustomShape 481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1" name="CustomShape 481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2" name="CustomShape 481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3" name="CustomShape 481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4" name="CustomShape 481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5" name="CustomShape 481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6" name="CustomShape 481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7" name="CustomShape 481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8" name="CustomShape 481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19" name="CustomShape 482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0" name="CustomShape 482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1" name="CustomShape 482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2" name="CustomShape 482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3" name="CustomShape 482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4" name="CustomShape 482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5" name="CustomShape 482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6" name="CustomShape 482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7" name="CustomShape 482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8" name="CustomShape 482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29" name="CustomShape 483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0" name="CustomShape 483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1" name="CustomShape 4832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2" name="CustomShape 4833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3" name="CustomShape 4834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4" name="CustomShape 4835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5" name="CustomShape 4836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6" name="CustomShape 4837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7" name="CustomShape 4838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8" name="CustomShape 4839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39" name="CustomShape 4840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0" name="CustomShape 4841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1" name="CustomShape 4842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2" name="CustomShape 4843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3" name="CustomShape 4844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4" name="CustomShape 4845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5" name="CustomShape 4846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6" name="CustomShape 4847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7" name="CustomShape 4848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8" name="CustomShape 4849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49" name="CustomShape 4850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0" name="CustomShape 4851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1" name="CustomShape 4852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2" name="CustomShape 4853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3" name="CustomShape 485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4" name="CustomShape 4855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5" name="CustomShape 485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6" name="CustomShape 485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7" name="CustomShape 485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8" name="CustomShape 485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59" name="CustomShape 486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0" name="CustomShape 486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1" name="CustomShape 486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2" name="CustomShape 486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3" name="CustomShape 486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4" name="CustomShape 486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5" name="CustomShape 486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6" name="CustomShape 486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7" name="CustomShape 486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8" name="CustomShape 486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69" name="CustomShape 487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0" name="CustomShape 487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1" name="CustomShape 487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2" name="CustomShape 487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3" name="CustomShape 487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4" name="CustomShape 487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5" name="CustomShape 487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6" name="CustomShape 487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7" name="CustomShape 487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8" name="CustomShape 4879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79" name="CustomShape 4880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0" name="CustomShape 4881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1" name="CustomShape 4882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2" name="CustomShape 488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3" name="CustomShape 488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4" name="CustomShape 488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5" name="CustomShape 488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6" name="CustomShape 488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7" name="CustomShape 488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8" name="CustomShape 488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89" name="CustomShape 489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0" name="CustomShape 489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1" name="CustomShape 489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2" name="CustomShape 489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3" name="CustomShape 489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4" name="CustomShape 489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5" name="CustomShape 489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6" name="CustomShape 489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7" name="CustomShape 489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8" name="CustomShape 489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299" name="CustomShape 490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0" name="CustomShape 490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1" name="CustomShape 490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2" name="CustomShape 490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3" name="CustomShape 490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4" name="CustomShape 490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5" name="CustomShape 4906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6" name="CustomShape 4907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7" name="CustomShape 4908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8" name="CustomShape 4909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09" name="CustomShape 4910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0" name="CustomShape 4911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1" name="Line 13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2" name="CustomShape 4912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3" name="CustomShape 4913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4" name="CustomShape 4914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5" name="CustomShape 4915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6" name="CustomShape 4916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7" name="CustomShape 4917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8" name="CustomShape 4918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19" name="CustomShape 4919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0" name="CustomShape 4920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1" name="CustomShape 4921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2" name="CustomShape 4922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3" name="CustomShape 4923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4" name="CustomShape 4924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5" name="CustomShape 4925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6" name="CustomShape 4926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7" name="CustomShape 4927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8" name="CustomShape 4928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29" name="CustomShape 4929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0" name="CustomShape 4930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1" name="CustomShape 4931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2" name="CustomShape 4932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3" name="CustomShape 4933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4" name="CustomShape 4934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5" name="CustomShape 4935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6" name="CustomShape 4936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7" name="CustomShape 4937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8" name="CustomShape 4938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39" name="CustomShape 4939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0" name="CustomShape 4940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1" name="CustomShape 4941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2" name="CustomShape 4942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3" name="CustomShape 4943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4" name="CustomShape 4944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5" name="CustomShape 4945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6" name="CustomShape 4946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7" name="CustomShape 4947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8" name="CustomShape 4948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49" name="CustomShape 4949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0" name="CustomShape 4950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1" name="CustomShape 4951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2" name="CustomShape 4952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3" name="CustomShape 4953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4" name="CustomShape 4954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5" name="CustomShape 4955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6" name="CustomShape 4956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7" name="CustomShape 4957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8" name="CustomShape 4958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59" name="CustomShape 4959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0" name="CustomShape 4960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1" name="CustomShape 4961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2" name="CustomShape 4962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3" name="CustomShape 4963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4" name="CustomShape 4964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5365" name="CustomShape 4965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5366" name="Group 93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5367" name="CustomShape 4966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8" name="CustomShape 4967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369" name="CustomShape 4968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5370" name="CustomShape 4969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371" name="CustomShape 4970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5372" name="CustomShape 4971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373" name="CustomShape 4972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74" name="CustomShape 4973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1666/655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75" name="CustomShape 4974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76" name="CustomShape 4975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12483/19863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77" name="CustomShape 4976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НЕКРАСОВСКИЙ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5378" name="Group 94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5379" name="Group 95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5380" name="CustomShape 4977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5381" name="Group 96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5382" name="Group 97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5383" name="CustomShape 4978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84" name="CustomShape 4979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85" name="CustomShape 4980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86" name="CustomShape 4981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87" name="CustomShape 4982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88" name="CustomShape 4983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89" name="CustomShape 4984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90" name="CustomShape 4985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91" name="CustomShape 4986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92" name="CustomShape 4987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393" name="CustomShape 4988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5394" name="CustomShape 4989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5395" name="CustomShape 4990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5396" name="CustomShape 4991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5397" name="CustomShape 4992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5398" name="CustomShape 4993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5399" name="CustomShape 4994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5400" name="CustomShape 4995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5401" name="CustomShape 4996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5402" name="Рисунок 2_ 15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403" name="Рисунок 4_ 15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404" name="CustomShape 4997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405" name="CustomShape 4998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06" name="CustomShape 6577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40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76" dur="500"/>
                                        <p:tgtEl>
                                          <p:spTgt spid="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8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5409" name="CustomShape 7371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Большесельский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410" name="Group 140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5411" name="CustomShape 282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412" name="CustomShape 6578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413" name="CustomShape 6687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414" name="CustomShape 6688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415" name="CustomShape 6689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5416" name="Picture 18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17" name="CustomShape 6690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5418" name="Group 141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5419" name="CustomShape 6691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0" name="CustomShape 6692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1" name="CustomShape 6693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2" name="CustomShape 6694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3" name="CustomShape 6695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4" name="CustomShape 6696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5" name="CustomShape 6697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6" name="CustomShape 6698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7" name="CustomShape 669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8" name="CustomShape 6700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29" name="CustomShape 6701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0" name="CustomShape 6702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1" name="CustomShape 6703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2" name="CustomShape 6704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3" name="CustomShape 6705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4" name="CustomShape 6706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5" name="CustomShape 6707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6" name="CustomShape 6708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7" name="CustomShape 6709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8" name="CustomShape 6710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39" name="CustomShape 6711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0" name="CustomShape 671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1" name="CustomShape 6713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2" name="CustomShape 6714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3" name="CustomShape 6715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4" name="CustomShape 6716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5" name="CustomShape 6717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6" name="CustomShape 6718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7" name="CustomShape 6719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8" name="CustomShape 6720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49" name="CustomShape 6721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0" name="CustomShape 672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1" name="CustomShape 672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2" name="CustomShape 672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3" name="CustomShape 672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4" name="CustomShape 672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5" name="CustomShape 672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6" name="CustomShape 672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7" name="CustomShape 672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8" name="CustomShape 673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59" name="CustomShape 673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0" name="CustomShape 673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1" name="CustomShape 673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2" name="CustomShape 673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3" name="CustomShape 673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4" name="CustomShape 673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5" name="CustomShape 673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6" name="CustomShape 673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7" name="CustomShape 673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8" name="CustomShape 674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69" name="CustomShape 674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0" name="CustomShape 674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1" name="CustomShape 674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2" name="CustomShape 674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3" name="CustomShape 6745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4" name="CustomShape 6746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5" name="CustomShape 6747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6" name="CustomShape 6748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7" name="CustomShape 6749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8" name="CustomShape 6750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79" name="CustomShape 6751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0" name="CustomShape 67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1" name="CustomShape 67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2" name="CustomShape 67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3" name="CustomShape 67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4" name="CustomShape 67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5" name="CustomShape 67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6" name="CustomShape 67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7" name="CustomShape 67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8" name="CustomShape 67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89" name="CustomShape 67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0" name="CustomShape 67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1" name="CustomShape 67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2" name="CustomShape 67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3" name="CustomShape 676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4" name="CustomShape 676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5" name="CustomShape 676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6" name="CustomShape 67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7" name="CustomShape 676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8" name="CustomShape 677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499" name="CustomShape 677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0" name="CustomShape 677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1" name="CustomShape 677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2" name="CustomShape 677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3" name="CustomShape 6775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4" name="CustomShape 6776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5" name="CustomShape 6777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6" name="CustomShape 6778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7" name="CustomShape 6779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8" name="CustomShape 6780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09" name="CustomShape 6781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0" name="CustomShape 6782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1" name="CustomShape 6783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2" name="CustomShape 6784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3" name="CustomShape 6785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4" name="CustomShape 6786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5" name="CustomShape 6787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6" name="CustomShape 6788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7" name="CustomShape 6789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8" name="CustomShape 6790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19" name="CustomShape 6791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0" name="CustomShape 6792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1" name="CustomShape 6793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2" name="CustomShape 6794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3" name="CustomShape 679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4" name="CustomShape 6796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5" name="CustomShape 6797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6" name="CustomShape 6798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7" name="CustomShape 67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8" name="CustomShape 68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29" name="CustomShape 68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0" name="CustomShape 68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1" name="CustomShape 68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2" name="CustomShape 68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3" name="CustomShape 68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4" name="CustomShape 68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5" name="CustomShape 68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6" name="CustomShape 68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7" name="CustomShape 68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8" name="CustomShape 68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39" name="CustomShape 68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0" name="CustomShape 68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1" name="CustomShape 68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2" name="CustomShape 68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3" name="CustomShape 68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4" name="CustomShape 68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5" name="CustomShape 68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6" name="CustomShape 681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7" name="CustomShape 681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8" name="CustomShape 682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49" name="CustomShape 682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0" name="CustomShape 6822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1" name="CustomShape 6823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2" name="CustomShape 6824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3" name="CustomShape 6825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4" name="CustomShape 68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5" name="CustomShape 68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6" name="CustomShape 68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7" name="CustomShape 68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8" name="CustomShape 68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59" name="CustomShape 68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0" name="CustomShape 68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1" name="CustomShape 68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2" name="CustomShape 68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3" name="CustomShape 68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4" name="CustomShape 68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5" name="CustomShape 68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6" name="CustomShape 68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7" name="CustomShape 68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8" name="CustomShape 68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69" name="CustomShape 68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0" name="CustomShape 68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1" name="CustomShape 68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2" name="CustomShape 68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3" name="CustomShape 684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4" name="CustomShape 684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5" name="CustomShape 684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6" name="CustomShape 684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7" name="CustomShape 6849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8" name="CustomShape 6850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79" name="CustomShape 6851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0" name="CustomShape 6852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1" name="CustomShape 6853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2" name="CustomShape 6854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3" name="CustomShape 685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4" name="CustomShape 685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5" name="CustomShape 685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6" name="CustomShape 685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7" name="CustomShape 685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8" name="CustomShape 686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89" name="CustomShape 686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0" name="CustomShape 686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1" name="CustomShape 686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2" name="CustomShape 686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3" name="CustomShape 686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4" name="CustomShape 686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5" name="CustomShape 686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6" name="CustomShape 686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7" name="CustomShape 686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8" name="CustomShape 687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599" name="CustomShape 687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0" name="CustomShape 687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1" name="CustomShape 687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2" name="CustomShape 687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3" name="CustomShape 687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4" name="CustomShape 687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5" name="CustomShape 687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6" name="CustomShape 6878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7" name="CustomShape 6879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8" name="CustomShape 6880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09" name="CustomShape 6881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0" name="CustomShape 6882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1" name="CustomShape 6883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2" name="CustomShape 6884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3" name="CustomShape 68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4" name="CustomShape 68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5" name="CustomShape 68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6" name="CustomShape 68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7" name="CustomShape 68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8" name="CustomShape 68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19" name="CustomShape 68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0" name="CustomShape 68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1" name="CustomShape 68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2" name="CustomShape 68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3" name="CustomShape 68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4" name="CustomShape 68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5" name="CustomShape 68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6" name="CustomShape 689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7" name="CustomShape 689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8" name="CustomShape 690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29" name="CustomShape 69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0" name="CustomShape 69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1" name="CustomShape 690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2" name="CustomShape 690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3" name="CustomShape 690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4" name="CustomShape 690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5" name="CustomShape 690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6" name="CustomShape 6908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7" name="CustomShape 6909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8" name="CustomShape 6910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39" name="CustomShape 6911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0" name="CustomShape 6912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1" name="CustomShape 6913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2" name="CustomShape 6914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3" name="CustomShape 6915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4" name="CustomShape 6916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5" name="CustomShape 6917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6" name="CustomShape 6918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7" name="CustomShape 6919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8" name="CustomShape 6920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49" name="CustomShape 6921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0" name="CustomShape 6922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1" name="CustomShape 6923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2" name="CustomShape 6924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3" name="CustomShape 6925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4" name="CustomShape 6926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5" name="CustomShape 6927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6" name="CustomShape 6928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7" name="CustomShape 6929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8" name="CustomShape 693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59" name="CustomShape 6931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0" name="CustomShape 69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1" name="CustomShape 69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2" name="CustomShape 69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3" name="CustomShape 69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4" name="CustomShape 69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5" name="CustomShape 69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6" name="CustomShape 69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7" name="CustomShape 69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8" name="CustomShape 69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69" name="CustomShape 69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0" name="CustomShape 69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1" name="CustomShape 69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2" name="CustomShape 69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3" name="CustomShape 69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4" name="CustomShape 69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5" name="CustomShape 69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6" name="CustomShape 69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7" name="CustomShape 69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8" name="CustomShape 695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79" name="CustomShape 695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0" name="CustomShape 695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1" name="CustomShape 695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2" name="CustomShape 695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3" name="CustomShape 6955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4" name="CustomShape 6956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5" name="CustomShape 6957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6" name="CustomShape 6958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7" name="CustomShape 69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8" name="CustomShape 69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89" name="CustomShape 69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0" name="CustomShape 69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1" name="CustomShape 69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2" name="CustomShape 69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3" name="CustomShape 69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4" name="CustomShape 69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5" name="CustomShape 69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6" name="CustomShape 69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7" name="CustomShape 69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8" name="CustomShape 69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699" name="CustomShape 69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0" name="CustomShape 69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1" name="CustomShape 69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2" name="CustomShape 697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3" name="CustomShape 69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4" name="CustomShape 69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5" name="CustomShape 697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6" name="CustomShape 697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7" name="CustomShape 73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8" name="CustomShape 73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09" name="CustomShape 73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0" name="CustomShape 7374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1" name="CustomShape 7375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2" name="CustomShape 7376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3" name="CustomShape 7377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4" name="CustomShape 7378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5" name="CustomShape 7379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6" name="Line 18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7" name="CustomShape 7380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8" name="CustomShape 7381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19" name="CustomShape 7382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0" name="CustomShape 7383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1" name="CustomShape 7384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2" name="CustomShape 7385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3" name="CustomShape 7386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4" name="CustomShape 7387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5" name="CustomShape 7388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6" name="CustomShape 7389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7" name="CustomShape 7390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8" name="CustomShape 7391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29" name="CustomShape 7392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0" name="CustomShape 7393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1" name="CustomShape 7394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2" name="CustomShape 7395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3" name="CustomShape 7396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4" name="CustomShape 7397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5" name="CustomShape 7398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6" name="CustomShape 7399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7" name="CustomShape 7400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8" name="CustomShape 7401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39" name="CustomShape 7402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0" name="CustomShape 7403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1" name="CustomShape 7404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2" name="CustomShape 7405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3" name="CustomShape 7406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4" name="CustomShape 7407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5" name="CustomShape 7408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6" name="CustomShape 7409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7" name="CustomShape 7410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8" name="CustomShape 7411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49" name="CustomShape 7412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0" name="CustomShape 7413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1" name="CustomShape 7414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2" name="CustomShape 7415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3" name="CustomShape 7416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4" name="CustomShape 7417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5" name="CustomShape 7418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6" name="CustomShape 7419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7" name="CustomShape 7420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8" name="CustomShape 7421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59" name="CustomShape 7422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0" name="CustomShape 7423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1" name="CustomShape 7424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2" name="CustomShape 7425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3" name="CustomShape 7426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4" name="CustomShape 7427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5" name="CustomShape 7428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6" name="CustomShape 7429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7" name="CustomShape 7430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8" name="CustomShape 7431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69" name="CustomShape 7432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5770" name="CustomShape 7433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5771" name="Group 142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5772" name="CustomShape 7434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73" name="CustomShape 7435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774" name="CustomShape 7436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5775" name="CustomShape 7437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776" name="CustomShape 7438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5777" name="CustomShape 7439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778" name="CustomShape 7440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79" name="CustomShape 7441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574/284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80" name="CustomShape 7442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81" name="CustomShape 7443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5325/9415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82" name="CustomShape 7444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БОЛЬШЕСЕЛЬСКИЙ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5783" name="Group 143"/>
          <p:cNvGrpSpPr/>
          <p:nvPr/>
        </p:nvGrpSpPr>
        <p:grpSpPr>
          <a:xfrm>
            <a:off x="7730640" y="3813120"/>
            <a:ext cx="2818800" cy="3717000"/>
            <a:chOff x="7730640" y="3813120"/>
            <a:chExt cx="2818800" cy="3717000"/>
          </a:xfrm>
        </p:grpSpPr>
        <p:grpSp>
          <p:nvGrpSpPr>
            <p:cNvPr id="5784" name="Group 144"/>
            <p:cNvGrpSpPr/>
            <p:nvPr/>
          </p:nvGrpSpPr>
          <p:grpSpPr>
            <a:xfrm>
              <a:off x="7730640" y="3813120"/>
              <a:ext cx="2818800" cy="3717000"/>
              <a:chOff x="7730640" y="3813120"/>
              <a:chExt cx="2818800" cy="3717000"/>
            </a:xfrm>
          </p:grpSpPr>
          <p:sp>
            <p:nvSpPr>
              <p:cNvPr id="5785" name="CustomShape 7445"/>
              <p:cNvSpPr/>
              <p:nvPr/>
            </p:nvSpPr>
            <p:spPr>
              <a:xfrm>
                <a:off x="7935840" y="6694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5786" name="Group 145"/>
              <p:cNvGrpSpPr/>
              <p:nvPr/>
            </p:nvGrpSpPr>
            <p:grpSpPr>
              <a:xfrm>
                <a:off x="7730640" y="3813120"/>
                <a:ext cx="2818800" cy="3717000"/>
                <a:chOff x="7730640" y="3813120"/>
                <a:chExt cx="2818800" cy="3717000"/>
              </a:xfrm>
            </p:grpSpPr>
            <p:grpSp>
              <p:nvGrpSpPr>
                <p:cNvPr id="5787" name="Group 146"/>
                <p:cNvGrpSpPr/>
                <p:nvPr/>
              </p:nvGrpSpPr>
              <p:grpSpPr>
                <a:xfrm>
                  <a:off x="7730640" y="3813120"/>
                  <a:ext cx="2818800" cy="3717000"/>
                  <a:chOff x="7730640" y="3813120"/>
                  <a:chExt cx="2818800" cy="3717000"/>
                </a:xfrm>
              </p:grpSpPr>
              <p:sp>
                <p:nvSpPr>
                  <p:cNvPr id="5788" name="CustomShape 7446"/>
                  <p:cNvSpPr/>
                  <p:nvPr/>
                </p:nvSpPr>
                <p:spPr>
                  <a:xfrm>
                    <a:off x="7730640" y="3865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789" name="CustomShape 7447"/>
                  <p:cNvSpPr/>
                  <p:nvPr/>
                </p:nvSpPr>
                <p:spPr>
                  <a:xfrm>
                    <a:off x="8282160" y="6346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0" name="CustomShape 7448"/>
                  <p:cNvSpPr/>
                  <p:nvPr/>
                </p:nvSpPr>
                <p:spPr>
                  <a:xfrm>
                    <a:off x="8375040" y="3813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1" name="CustomShape 7449"/>
                  <p:cNvSpPr/>
                  <p:nvPr/>
                </p:nvSpPr>
                <p:spPr>
                  <a:xfrm>
                    <a:off x="8245440" y="6826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792" name="CustomShape 7450"/>
                  <p:cNvSpPr/>
                  <p:nvPr/>
                </p:nvSpPr>
                <p:spPr>
                  <a:xfrm>
                    <a:off x="7882560" y="7313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3" name="CustomShape 7451"/>
                  <p:cNvSpPr/>
                  <p:nvPr/>
                </p:nvSpPr>
                <p:spPr>
                  <a:xfrm>
                    <a:off x="7930440" y="6401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794" name="CustomShape 7452"/>
                  <p:cNvSpPr/>
                  <p:nvPr/>
                </p:nvSpPr>
                <p:spPr>
                  <a:xfrm>
                    <a:off x="7825680" y="6679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5" name="CustomShape 7453"/>
                  <p:cNvSpPr/>
                  <p:nvPr/>
                </p:nvSpPr>
                <p:spPr>
                  <a:xfrm>
                    <a:off x="8402040" y="7271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6" name="CustomShape 7454"/>
                  <p:cNvSpPr/>
                  <p:nvPr/>
                </p:nvSpPr>
                <p:spPr>
                  <a:xfrm>
                    <a:off x="8406360" y="4931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7" name="CustomShape 7455"/>
                  <p:cNvSpPr/>
                  <p:nvPr/>
                </p:nvSpPr>
                <p:spPr>
                  <a:xfrm>
                    <a:off x="8358120" y="6657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5798" name="CustomShape 7456"/>
                  <p:cNvSpPr/>
                  <p:nvPr/>
                </p:nvSpPr>
                <p:spPr>
                  <a:xfrm>
                    <a:off x="8607600" y="4205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5799" name="CustomShape 7457"/>
                <p:cNvSpPr/>
                <p:nvPr/>
              </p:nvSpPr>
              <p:spPr>
                <a:xfrm>
                  <a:off x="7998120" y="7130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5800" name="CustomShape 7458"/>
                <p:cNvSpPr/>
                <p:nvPr/>
              </p:nvSpPr>
              <p:spPr>
                <a:xfrm>
                  <a:off x="8418960" y="7086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5801" name="CustomShape 7459"/>
                <p:cNvSpPr/>
                <p:nvPr/>
              </p:nvSpPr>
              <p:spPr>
                <a:xfrm>
                  <a:off x="7825680" y="6939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5802" name="CustomShape 7460"/>
                <p:cNvSpPr/>
                <p:nvPr/>
              </p:nvSpPr>
              <p:spPr>
                <a:xfrm>
                  <a:off x="8373240" y="6881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5803" name="CustomShape 7461"/>
              <p:cNvSpPr/>
              <p:nvPr/>
            </p:nvSpPr>
            <p:spPr>
              <a:xfrm>
                <a:off x="8302680" y="5673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5804" name="CustomShape 7462"/>
              <p:cNvSpPr/>
              <p:nvPr/>
            </p:nvSpPr>
            <p:spPr>
              <a:xfrm>
                <a:off x="7895880" y="5705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5805" name="CustomShape 7463"/>
              <p:cNvSpPr/>
              <p:nvPr/>
            </p:nvSpPr>
            <p:spPr>
              <a:xfrm>
                <a:off x="7908120" y="6005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5806" name="CustomShape 7464"/>
              <p:cNvSpPr/>
              <p:nvPr/>
            </p:nvSpPr>
            <p:spPr>
              <a:xfrm>
                <a:off x="8344800" y="5991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5807" name="Рисунок 2_ 22" descr=""/>
            <p:cNvPicPr/>
            <p:nvPr/>
          </p:nvPicPr>
          <p:blipFill>
            <a:blip r:embed="rId3"/>
            <a:stretch/>
          </p:blipFill>
          <p:spPr>
            <a:xfrm>
              <a:off x="7882560" y="4496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08" name="Рисунок 4_ 22" descr=""/>
            <p:cNvPicPr/>
            <p:nvPr/>
          </p:nvPicPr>
          <p:blipFill>
            <a:blip r:embed="rId4"/>
            <a:stretch/>
          </p:blipFill>
          <p:spPr>
            <a:xfrm>
              <a:off x="7880400" y="4041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809" name="CustomShape 7465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810" name="CustomShape 7466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11" name="CustomShape 7467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12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3" dur="500"/>
                                        <p:tgtEl>
                                          <p:spTgt spid="57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7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5814" name="CustomShape 2274"/>
          <p:cNvSpPr/>
          <p:nvPr/>
        </p:nvSpPr>
        <p:spPr>
          <a:xfrm>
            <a:off x="298800" y="930600"/>
            <a:ext cx="220752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Тутаевский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815" name="Group 49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5816" name="CustomShape 2275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817" name="CustomShape 2276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818" name="CustomShape 2277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819" name="CustomShape 2278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5820" name="CustomShape 2279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5821" name="Picture 7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22" name="CustomShape 2280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5823" name="Group 50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5824" name="CustomShape 2281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25" name="CustomShape 2282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26" name="CustomShape 2283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27" name="CustomShape 2284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28" name="CustomShape 2285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29" name="CustomShape 2286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0" name="CustomShape 2287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1" name="CustomShape 2288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2" name="CustomShape 228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3" name="CustomShape 2290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4" name="CustomShape 2291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5" name="CustomShape 2292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6" name="CustomShape 2293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7" name="CustomShape 2294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8" name="CustomShape 2295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39" name="CustomShape 2296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0" name="CustomShape 2297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1" name="CustomShape 2298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2" name="CustomShape 2299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3" name="CustomShape 2300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4" name="CustomShape 2301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5" name="CustomShape 230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6" name="CustomShape 2303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7" name="CustomShape 2304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8" name="CustomShape 2305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49" name="CustomShape 2306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0" name="CustomShape 2307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1" name="CustomShape 2308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2" name="CustomShape 2309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3" name="CustomShape 2310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4" name="CustomShape 2311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5" name="CustomShape 231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6" name="CustomShape 231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7" name="CustomShape 231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8" name="CustomShape 231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59" name="CustomShape 231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0" name="CustomShape 231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1" name="CustomShape 231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2" name="CustomShape 231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3" name="CustomShape 232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4" name="CustomShape 232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5" name="CustomShape 232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6" name="CustomShape 232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7" name="CustomShape 232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8" name="CustomShape 232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69" name="CustomShape 232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0" name="CustomShape 232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1" name="CustomShape 232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2" name="CustomShape 232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3" name="CustomShape 233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4" name="CustomShape 233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5" name="CustomShape 233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6" name="CustomShape 233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7" name="CustomShape 233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8" name="CustomShape 2335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79" name="CustomShape 2336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0" name="CustomShape 2337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1" name="CustomShape 2338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2" name="CustomShape 2339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3" name="CustomShape 2340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4" name="CustomShape 2341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5" name="CustomShape 234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6" name="CustomShape 234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7" name="CustomShape 234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8" name="CustomShape 234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89" name="CustomShape 234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0" name="CustomShape 234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1" name="CustomShape 23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2" name="CustomShape 23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3" name="CustomShape 23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4" name="CustomShape 23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5" name="CustomShape 23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6" name="CustomShape 23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7" name="CustomShape 23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8" name="CustomShape 23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899" name="CustomShape 23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0" name="CustomShape 23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1" name="CustomShape 23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2" name="CustomShape 23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3" name="CustomShape 23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4" name="CustomShape 23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5" name="CustomShape 23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6" name="CustomShape 23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7" name="CustomShape 23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8" name="CustomShape 2365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09" name="CustomShape 2366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0" name="CustomShape 2367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1" name="CustomShape 2368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2" name="CustomShape 2369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3" name="CustomShape 2370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4" name="CustomShape 2371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5" name="CustomShape 2372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6" name="CustomShape 2373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7" name="CustomShape 2374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8" name="CustomShape 2375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19" name="CustomShape 2376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0" name="CustomShape 2377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1" name="CustomShape 2378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2" name="CustomShape 2379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3" name="CustomShape 2380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4" name="CustomShape 2381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5" name="CustomShape 2382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6" name="CustomShape 2383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7" name="CustomShape 2384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8" name="CustomShape 238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29" name="CustomShape 2386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0" name="CustomShape 2387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1" name="CustomShape 2388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2" name="CustomShape 238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3" name="CustomShape 239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4" name="CustomShape 239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5" name="CustomShape 239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6" name="CustomShape 239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7" name="CustomShape 239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8" name="CustomShape 23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39" name="CustomShape 23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0" name="CustomShape 23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1" name="CustomShape 23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2" name="CustomShape 23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3" name="CustomShape 24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4" name="CustomShape 24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5" name="CustomShape 24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6" name="CustomShape 24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7" name="CustomShape 24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8" name="CustomShape 24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49" name="CustomShape 24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0" name="CustomShape 24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1" name="CustomShape 24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2" name="CustomShape 24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3" name="CustomShape 24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4" name="CustomShape 24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5" name="CustomShape 2412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6" name="CustomShape 2413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7" name="CustomShape 2414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8" name="CustomShape 2415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59" name="CustomShape 241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0" name="CustomShape 241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1" name="CustomShape 241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2" name="CustomShape 241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3" name="CustomShape 242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4" name="CustomShape 242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5" name="CustomShape 24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6" name="CustomShape 24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7" name="CustomShape 24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8" name="CustomShape 24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69" name="CustomShape 24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0" name="CustomShape 24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1" name="CustomShape 24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2" name="CustomShape 24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3" name="CustomShape 24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4" name="CustomShape 24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5" name="CustomShape 24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6" name="CustomShape 24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7" name="CustomShape 24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8" name="CustomShape 24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79" name="CustomShape 24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0" name="CustomShape 24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1" name="CustomShape 24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2" name="CustomShape 2439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3" name="CustomShape 2440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4" name="CustomShape 2441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5" name="CustomShape 2442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6" name="CustomShape 2443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7" name="CustomShape 2444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8" name="CustomShape 244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89" name="CustomShape 244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0" name="CustomShape 244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1" name="CustomShape 244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2" name="CustomShape 244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3" name="CustomShape 245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4" name="CustomShape 245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5" name="CustomShape 245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6" name="CustomShape 245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7" name="CustomShape 245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8" name="CustomShape 245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5999" name="CustomShape 245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0" name="CustomShape 245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1" name="CustomShape 245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2" name="CustomShape 245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3" name="CustomShape 246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4" name="CustomShape 246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5" name="CustomShape 246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6" name="CustomShape 246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7" name="CustomShape 246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8" name="CustomShape 246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09" name="CustomShape 246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0" name="CustomShape 246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1" name="CustomShape 2468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2" name="CustomShape 2469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3" name="CustomShape 2470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4" name="CustomShape 2471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5" name="CustomShape 2472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6" name="CustomShape 2473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7" name="CustomShape 2474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8" name="CustomShape 247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19" name="CustomShape 247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0" name="CustomShape 247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1" name="CustomShape 247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2" name="CustomShape 247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3" name="CustomShape 248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4" name="CustomShape 24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5" name="CustomShape 24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6" name="CustomShape 24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7" name="CustomShape 24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8" name="CustomShape 24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9" name="CustomShape 24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0" name="CustomShape 24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1" name="CustomShape 24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2" name="CustomShape 24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3" name="CustomShape 24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4" name="CustomShape 24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5" name="CustomShape 24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6" name="CustomShape 24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7" name="CustomShape 24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8" name="CustomShape 24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9" name="CustomShape 24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0" name="CustomShape 24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1" name="CustomShape 2498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2" name="CustomShape 2499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3" name="CustomShape 2500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4" name="CustomShape 2501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5" name="CustomShape 2502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6" name="CustomShape 2503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7" name="CustomShape 2504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8" name="CustomShape 2505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9" name="CustomShape 2506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0" name="CustomShape 2507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1" name="CustomShape 2508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2" name="CustomShape 2509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3" name="CustomShape 2510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4" name="CustomShape 2511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5" name="CustomShape 2512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6" name="CustomShape 2513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7" name="CustomShape 2514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8" name="CustomShape 2515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9" name="CustomShape 2516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0" name="CustomShape 2517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1" name="CustomShape 2518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2" name="CustomShape 2519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3" name="CustomShape 252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4" name="CustomShape 2521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5" name="CustomShape 252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6" name="CustomShape 252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7" name="CustomShape 252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8" name="CustomShape 252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9" name="CustomShape 252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0" name="CustomShape 252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1" name="CustomShape 25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2" name="CustomShape 25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3" name="CustomShape 25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4" name="CustomShape 25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5" name="CustomShape 25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6" name="CustomShape 25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7" name="CustomShape 25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8" name="CustomShape 25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9" name="CustomShape 25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0" name="CustomShape 25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1" name="CustomShape 25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2" name="CustomShape 25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3" name="CustomShape 25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4" name="CustomShape 25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5" name="CustomShape 25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6" name="CustomShape 25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7" name="CustomShape 25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8" name="CustomShape 2545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9" name="CustomShape 2546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0" name="CustomShape 2547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1" name="CustomShape 2548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2" name="CustomShape 254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3" name="CustomShape 255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4" name="CustomShape 255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5" name="CustomShape 255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6" name="CustomShape 255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7" name="CustomShape 255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8" name="CustomShape 25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9" name="CustomShape 25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0" name="CustomShape 25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1" name="CustomShape 25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2" name="CustomShape 25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3" name="CustomShape 25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4" name="CustomShape 25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5" name="CustomShape 25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6" name="CustomShape 25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7" name="CustomShape 25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8" name="CustomShape 25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9" name="CustomShape 25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0" name="CustomShape 25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1" name="CustomShape 25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2" name="CustomShape 25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3" name="CustomShape 25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4" name="CustomShape 25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5" name="CustomShape 2572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6" name="CustomShape 2573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7" name="CustomShape 2574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8" name="CustomShape 2575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9" name="CustomShape 2576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0" name="CustomShape 2577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1" name="Line 7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2" name="CustomShape 2578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3" name="CustomShape 2579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4" name="CustomShape 2580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5" name="CustomShape 2581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6" name="CustomShape 2582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7" name="CustomShape 2583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8" name="CustomShape 2584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9" name="CustomShape 2585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0" name="CustomShape 2586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1" name="CustomShape 2587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2" name="CustomShape 2588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3" name="CustomShape 2589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4" name="CustomShape 2590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5" name="CustomShape 2591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6" name="CustomShape 2592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7" name="CustomShape 2593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8" name="CustomShape 2594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9" name="CustomShape 2595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0" name="CustomShape 2596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1" name="CustomShape 2597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2" name="CustomShape 2598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3" name="CustomShape 2599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4" name="CustomShape 2600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5" name="CustomShape 2601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6" name="CustomShape 2602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7" name="CustomShape 2603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8" name="CustomShape 2604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9" name="CustomShape 2605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0" name="CustomShape 2606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1" name="CustomShape 2607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2" name="CustomShape 2608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3" name="CustomShape 2609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4" name="CustomShape 2610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5" name="CustomShape 2611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6" name="CustomShape 2612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7" name="CustomShape 2613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8" name="CustomShape 2614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9" name="CustomShape 2615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0" name="CustomShape 2616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1" name="CustomShape 2617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2" name="CustomShape 2618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3" name="CustomShape 2619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4" name="CustomShape 2620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5" name="CustomShape 2621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6" name="CustomShape 2622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7" name="CustomShape 2623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8" name="CustomShape 2624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9" name="CustomShape 2625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0" name="CustomShape 2626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1" name="CustomShape 2627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2" name="CustomShape 2628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3" name="CustomShape 2629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4" name="CustomShape 2630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175" name="CustomShape 2631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6176" name="Group 51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6177" name="CustomShape 2632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8" name="CustomShape 2633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9" name="CustomShape 2634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180" name="CustomShape 2635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181" name="CustomShape 2636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6182" name="CustomShape 2637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183" name="CustomShape 2638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84" name="CustomShape 2639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1271/499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85" name="CustomShape 2640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85%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86" name="CustomShape 2641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9963/53031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87" name="CustomShape 2642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ТУТАЕВСКОГО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6188" name="Group 52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6189" name="Group 53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6190" name="CustomShape 2643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6191" name="Group 54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6192" name="Group 55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6193" name="CustomShape 2644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194" name="CustomShape 2645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195" name="CustomShape 2646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196" name="CustomShape 2647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197" name="CustomShape 2648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198" name="CustomShape 2649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199" name="CustomShape 2650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200" name="CustomShape 2651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201" name="CustomShape 2652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202" name="CustomShape 2653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203" name="CustomShape 2654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6204" name="CustomShape 2655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205" name="CustomShape 2656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206" name="CustomShape 2657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207" name="CustomShape 2658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6208" name="CustomShape 2659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209" name="CustomShape 2660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6210" name="CustomShape 2661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211" name="CustomShape 2662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6212" name="Рисунок 2_ 9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13" name="Рисунок 4_ 9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214" name="CustomShape 6565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215" name="CustomShape 6566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16" name="CustomShape 243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21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8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6219" name="CustomShape 500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Даниловский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6220" name="Group 98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6221" name="CustomShape 500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222" name="CustomShape 500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223" name="CustomShape 500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224" name="CustomShape 500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225" name="CustomShape 500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6226" name="Picture 14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27" name="CustomShape 500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6228" name="Group 99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6229" name="CustomShape 500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0" name="CustomShape 500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1" name="CustomShape 500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2" name="CustomShape 501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3" name="CustomShape 501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4" name="CustomShape 501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5" name="CustomShape 501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6" name="CustomShape 501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7" name="CustomShape 501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8" name="CustomShape 501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9" name="CustomShape 501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0" name="CustomShape 501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1" name="CustomShape 501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2" name="CustomShape 502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3" name="CustomShape 502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4" name="CustomShape 502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5" name="CustomShape 502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6" name="CustomShape 502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7" name="CustomShape 502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8" name="CustomShape 502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9" name="CustomShape 502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0" name="CustomShape 502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1" name="CustomShape 502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2" name="CustomShape 503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3" name="CustomShape 503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4" name="CustomShape 503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5" name="CustomShape 503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6" name="CustomShape 503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7" name="CustomShape 503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8" name="CustomShape 503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9" name="CustomShape 503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0" name="CustomShape 503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1" name="CustomShape 503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2" name="CustomShape 504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3" name="CustomShape 504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4" name="CustomShape 504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5" name="CustomShape 504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6" name="CustomShape 504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7" name="CustomShape 504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8" name="CustomShape 504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9" name="CustomShape 504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0" name="CustomShape 504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1" name="CustomShape 504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2" name="CustomShape 505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3" name="CustomShape 505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4" name="CustomShape 505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5" name="CustomShape 505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6" name="CustomShape 505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7" name="CustomShape 505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8" name="CustomShape 505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9" name="CustomShape 505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0" name="CustomShape 505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1" name="CustomShape 505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2" name="CustomShape 506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3" name="CustomShape 506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4" name="CustomShape 506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5" name="CustomShape 506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6" name="CustomShape 506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7" name="CustomShape 506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8" name="CustomShape 506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9" name="CustomShape 506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0" name="CustomShape 50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1" name="CustomShape 506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2" name="CustomShape 507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3" name="CustomShape 507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4" name="CustomShape 507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5" name="CustomShape 507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6" name="CustomShape 507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7" name="CustomShape 507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8" name="CustomShape 507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9" name="CustomShape 507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0" name="CustomShape 507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1" name="CustomShape 507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2" name="CustomShape 508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3" name="CustomShape 508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4" name="CustomShape 508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5" name="CustomShape 508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6" name="CustomShape 508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7" name="CustomShape 508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8" name="CustomShape 508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9" name="CustomShape 508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0" name="CustomShape 508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1" name="CustomShape 508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2" name="CustomShape 509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3" name="CustomShape 509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4" name="CustomShape 509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5" name="CustomShape 509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6" name="CustomShape 509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7" name="CustomShape 509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8" name="CustomShape 509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9" name="CustomShape 509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0" name="CustomShape 509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1" name="CustomShape 509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2" name="CustomShape 510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3" name="CustomShape 510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4" name="CustomShape 510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5" name="CustomShape 510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6" name="CustomShape 510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7" name="CustomShape 510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8" name="CustomShape 510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9" name="CustomShape 510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0" name="CustomShape 510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1" name="CustomShape 510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2" name="CustomShape 511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3" name="CustomShape 511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4" name="CustomShape 511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5" name="CustomShape 511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6" name="CustomShape 511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7" name="CustomShape 51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8" name="CustomShape 51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9" name="CustomShape 51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0" name="CustomShape 511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1" name="CustomShape 511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2" name="CustomShape 512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3" name="CustomShape 512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4" name="CustomShape 512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5" name="CustomShape 512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6" name="CustomShape 512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7" name="CustomShape 512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8" name="CustomShape 512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9" name="CustomShape 512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0" name="CustomShape 512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1" name="CustomShape 512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2" name="CustomShape 513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3" name="CustomShape 513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4" name="CustomShape 513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5" name="CustomShape 513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6" name="CustomShape 513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7" name="CustomShape 513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8" name="CustomShape 513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9" name="CustomShape 513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0" name="CustomShape 513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1" name="CustomShape 513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2" name="CustomShape 514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3" name="CustomShape 514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4" name="CustomShape 51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5" name="CustomShape 51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6" name="CustomShape 51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7" name="CustomShape 514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8" name="CustomShape 514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9" name="CustomShape 514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0" name="CustomShape 514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1" name="CustomShape 514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2" name="CustomShape 515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3" name="CustomShape 515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4" name="CustomShape 515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5" name="CustomShape 515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6" name="CustomShape 515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7" name="CustomShape 515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8" name="CustomShape 515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9" name="CustomShape 515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0" name="CustomShape 515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1" name="CustomShape 515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2" name="CustomShape 516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3" name="CustomShape 516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4" name="CustomShape 516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5" name="CustomShape 516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6" name="CustomShape 516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7" name="CustomShape 516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8" name="CustomShape 516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9" name="CustomShape 516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0" name="CustomShape 516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1" name="CustomShape 516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2" name="CustomShape 517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3" name="CustomShape 517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4" name="CustomShape 517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5" name="CustomShape 517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6" name="CustomShape 517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7" name="CustomShape 517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8" name="CustomShape 517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9" name="CustomShape 517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0" name="CustomShape 517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1" name="CustomShape 517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2" name="CustomShape 518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3" name="CustomShape 518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4" name="CustomShape 518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5" name="CustomShape 518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6" name="CustomShape 518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7" name="CustomShape 518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8" name="CustomShape 518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09" name="CustomShape 518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0" name="CustomShape 518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1" name="CustomShape 518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2" name="CustomShape 519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3" name="CustomShape 519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4" name="CustomShape 519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5" name="CustomShape 519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6" name="CustomShape 519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7" name="CustomShape 519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8" name="CustomShape 519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19" name="CustomShape 519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0" name="CustomShape 519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1" name="CustomShape 519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2" name="CustomShape 520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3" name="CustomShape 52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4" name="CustomShape 52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5" name="CustomShape 520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6" name="CustomShape 520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7" name="CustomShape 520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8" name="CustomShape 520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29" name="CustomShape 520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0" name="CustomShape 520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1" name="CustomShape 520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2" name="CustomShape 521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3" name="CustomShape 521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4" name="CustomShape 521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5" name="CustomShape 521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6" name="CustomShape 521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7" name="CustomShape 521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8" name="CustomShape 521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39" name="CustomShape 521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0" name="CustomShape 521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1" name="CustomShape 521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2" name="CustomShape 522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3" name="CustomShape 522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4" name="CustomShape 522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5" name="CustomShape 522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6" name="CustomShape 522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7" name="CustomShape 522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8" name="CustomShape 522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9" name="CustomShape 522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0" name="CustomShape 522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1" name="CustomShape 522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2" name="CustomShape 523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3" name="CustomShape 523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4" name="CustomShape 523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5" name="CustomShape 523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6" name="CustomShape 523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7" name="CustomShape 523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8" name="CustomShape 523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9" name="CustomShape 523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0" name="CustomShape 523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1" name="CustomShape 523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2" name="CustomShape 524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3" name="CustomShape 524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4" name="CustomShape 524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5" name="CustomShape 524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6" name="CustomShape 524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7" name="CustomShape 524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8" name="CustomShape 524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69" name="CustomShape 524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0" name="CustomShape 52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1" name="CustomShape 52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2" name="CustomShape 525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3" name="CustomShape 525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4" name="CustomShape 525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5" name="CustomShape 525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6" name="CustomShape 525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7" name="CustomShape 525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8" name="CustomShape 525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79" name="CustomShape 525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0" name="CustomShape 525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1" name="CustomShape 525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2" name="CustomShape 526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3" name="CustomShape 526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4" name="CustomShape 526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5" name="CustomShape 526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6" name="CustomShape 526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7" name="CustomShape 526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8" name="CustomShape 526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89" name="CustomShape 526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0" name="CustomShape 526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1" name="CustomShape 526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2" name="CustomShape 527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3" name="CustomShape 527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4" name="CustomShape 527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5" name="CustomShape 527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6" name="CustomShape 527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7" name="CustomShape 52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8" name="CustomShape 52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99" name="CustomShape 527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0" name="CustomShape 527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1" name="CustomShape 527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2" name="CustomShape 528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3" name="CustomShape 528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4" name="CustomShape 528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5" name="CustomShape 528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6" name="CustomShape 528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7" name="CustomShape 528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8" name="CustomShape 528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09" name="CustomShape 528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0" name="CustomShape 528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1" name="CustomShape 528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2" name="CustomShape 529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3" name="CustomShape 529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4" name="CustomShape 529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5" name="CustomShape 529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6" name="CustomShape 529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7" name="CustomShape 529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8" name="CustomShape 529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19" name="CustomShape 529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0" name="CustomShape 529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1" name="CustomShape 529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2" name="CustomShape 530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3" name="CustomShape 530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4" name="CustomShape 530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5" name="CustomShape 530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6" name="Line 14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7" name="CustomShape 530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8" name="CustomShape 530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29" name="CustomShape 530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0" name="CustomShape 530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1" name="CustomShape 530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2" name="CustomShape 530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3" name="CustomShape 531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4" name="CustomShape 531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5" name="CustomShape 531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6" name="CustomShape 531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7" name="CustomShape 531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8" name="CustomShape 531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39" name="CustomShape 531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0" name="CustomShape 531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1" name="CustomShape 531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2" name="CustomShape 531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3" name="CustomShape 532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4" name="CustomShape 532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5" name="CustomShape 532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6" name="CustomShape 532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7" name="CustomShape 532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8" name="CustomShape 532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49" name="CustomShape 532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0" name="CustomShape 532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1" name="CustomShape 532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2" name="CustomShape 532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3" name="CustomShape 533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4" name="CustomShape 533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5" name="CustomShape 533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6" name="CustomShape 533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7" name="CustomShape 533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8" name="CustomShape 533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9" name="CustomShape 533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0" name="CustomShape 533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1" name="CustomShape 533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2" name="CustomShape 533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3" name="CustomShape 534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4" name="CustomShape 534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5" name="CustomShape 534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6" name="CustomShape 534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7" name="CustomShape 534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8" name="CustomShape 534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69" name="CustomShape 534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0" name="CustomShape 534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1" name="CustomShape 534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2" name="CustomShape 534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3" name="CustomShape 535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4" name="CustomShape 535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5" name="CustomShape 535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6" name="CustomShape 535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7" name="CustomShape 535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8" name="CustomShape 535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79" name="CustomShape 535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580" name="CustomShape 535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6581" name="Group 100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6582" name="CustomShape 535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83" name="CustomShape 535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84" name="CustomShape 536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585" name="CustomShape 536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586" name="CustomShape 536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6587" name="CustomShape 5363"/>
          <p:cNvSpPr/>
          <p:nvPr/>
        </p:nvSpPr>
        <p:spPr>
          <a:xfrm>
            <a:off x="399600" y="130716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588" name="CustomShape 536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89" name="CustomShape 5365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1891/652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90" name="CustomShape 536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91" name="CustomShape 536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10814/20868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92" name="CustomShape 536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ДАНИЛОВСКИЙ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6593" name="Group 101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6594" name="Group 102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6595" name="CustomShape 536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6596" name="Group 103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6597" name="Group 104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6598" name="CustomShape 537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599" name="CustomShape 537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0" name="CustomShape 537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1" name="CustomShape 537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602" name="CustomShape 537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3" name="CustomShape 537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6604" name="CustomShape 537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5" name="CustomShape 537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6" name="CustomShape 537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7" name="CustomShape 537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6608" name="CustomShape 538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6609" name="CustomShape 538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610" name="CustomShape 538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611" name="CustomShape 538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6612" name="CustomShape 538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6613" name="CustomShape 538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614" name="CustomShape 538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6615" name="CustomShape 538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616" name="CustomShape 538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6617" name="Рисунок 2_ 16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618" name="Рисунок 4_ 16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619" name="CustomShape 6579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620" name="CustomShape 6580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21" name="CustomShape 278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622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7" dur="500"/>
                                        <p:tgtEl>
                                          <p:spTgt spid="6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6624" name="CustomShape 539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Любимский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6625" name="Group 105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6626" name="CustomShape 539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627" name="CustomShape 539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628" name="CustomShape 539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629" name="CustomShape 539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630" name="CustomShape 539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6631" name="Picture 15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32" name="CustomShape 539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6633" name="Group 106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6634" name="CustomShape 539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5" name="CustomShape 539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6" name="CustomShape 539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7" name="CustomShape 540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8" name="CustomShape 540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9" name="CustomShape 540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0" name="CustomShape 540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1" name="CustomShape 540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2" name="CustomShape 540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3" name="CustomShape 540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4" name="CustomShape 540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5" name="CustomShape 540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6" name="CustomShape 540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7" name="CustomShape 541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8" name="CustomShape 541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9" name="CustomShape 541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0" name="CustomShape 541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1" name="CustomShape 541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2" name="CustomShape 541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3" name="CustomShape 541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4" name="CustomShape 541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5" name="CustomShape 541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6" name="CustomShape 541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7" name="CustomShape 542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8" name="CustomShape 542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9" name="CustomShape 542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0" name="CustomShape 542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1" name="CustomShape 542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2" name="CustomShape 542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3" name="CustomShape 542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4" name="CustomShape 542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5" name="CustomShape 542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6" name="CustomShape 542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7" name="CustomShape 543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8" name="CustomShape 543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9" name="CustomShape 543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0" name="CustomShape 543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1" name="CustomShape 543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2" name="CustomShape 543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3" name="CustomShape 543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4" name="CustomShape 543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5" name="CustomShape 543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6" name="CustomShape 543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7" name="CustomShape 544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8" name="CustomShape 544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9" name="CustomShape 544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0" name="CustomShape 544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1" name="CustomShape 544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2" name="CustomShape 544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3" name="CustomShape 544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4" name="CustomShape 544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5" name="CustomShape 544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6" name="CustomShape 544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7" name="CustomShape 545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8" name="CustomShape 545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9" name="CustomShape 545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0" name="CustomShape 545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1" name="CustomShape 545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2" name="CustomShape 545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3" name="CustomShape 545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4" name="CustomShape 545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5" name="CustomShape 54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6" name="CustomShape 54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7" name="CustomShape 54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8" name="CustomShape 54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9" name="CustomShape 54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0" name="CustomShape 54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1" name="CustomShape 54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2" name="CustomShape 546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3" name="CustomShape 546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4" name="CustomShape 546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5" name="CustomShape 54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6" name="CustomShape 546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7" name="CustomShape 547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8" name="CustomShape 547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9" name="CustomShape 547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0" name="CustomShape 547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1" name="CustomShape 547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2" name="CustomShape 547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3" name="CustomShape 547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4" name="CustomShape 547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5" name="CustomShape 547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6" name="CustomShape 547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7" name="CustomShape 548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8" name="CustomShape 548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9" name="CustomShape 548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0" name="CustomShape 548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1" name="CustomShape 548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2" name="CustomShape 548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3" name="CustomShape 548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4" name="CustomShape 548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5" name="CustomShape 548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6" name="CustomShape 548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7" name="CustomShape 549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8" name="CustomShape 549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9" name="CustomShape 549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0" name="CustomShape 549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1" name="CustomShape 549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2" name="CustomShape 549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3" name="CustomShape 549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4" name="CustomShape 549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5" name="CustomShape 549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6" name="CustomShape 549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7" name="CustomShape 550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8" name="CustomShape 550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9" name="CustomShape 550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0" name="CustomShape 550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1" name="CustomShape 550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2" name="CustomShape 55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3" name="CustomShape 55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4" name="CustomShape 55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5" name="CustomShape 55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6" name="CustomShape 55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7" name="CustomShape 55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8" name="CustomShape 55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9" name="CustomShape 55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0" name="CustomShape 55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1" name="CustomShape 55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2" name="CustomShape 55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3" name="CustomShape 55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4" name="CustomShape 55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5" name="CustomShape 551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6" name="CustomShape 551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7" name="CustomShape 552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8" name="CustomShape 552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9" name="CustomShape 552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0" name="CustomShape 552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1" name="CustomShape 552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2" name="CustomShape 552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3" name="CustomShape 552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4" name="CustomShape 552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5" name="CustomShape 552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6" name="CustomShape 552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7" name="CustomShape 553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8" name="CustomShape 553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9" name="CustomShape 55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0" name="CustomShape 55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1" name="CustomShape 55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2" name="CustomShape 55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3" name="CustomShape 55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4" name="CustomShape 55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5" name="CustomShape 55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6" name="CustomShape 55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7" name="CustomShape 55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8" name="CustomShape 55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9" name="CustomShape 55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0" name="CustomShape 55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1" name="CustomShape 55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2" name="CustomShape 554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3" name="CustomShape 554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4" name="CustomShape 554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5" name="CustomShape 554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6" name="CustomShape 554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7" name="CustomShape 555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8" name="CustomShape 555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89" name="CustomShape 555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0" name="CustomShape 555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1" name="CustomShape 555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2" name="CustomShape 555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3" name="CustomShape 555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4" name="CustomShape 555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5" name="CustomShape 555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6" name="CustomShape 555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7" name="CustomShape 556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8" name="CustomShape 556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99" name="CustomShape 556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0" name="CustomShape 556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1" name="CustomShape 556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2" name="CustomShape 556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3" name="CustomShape 556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4" name="CustomShape 556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5" name="CustomShape 556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6" name="CustomShape 556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7" name="CustomShape 557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8" name="CustomShape 557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09" name="CustomShape 557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0" name="CustomShape 557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1" name="CustomShape 557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2" name="CustomShape 557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3" name="CustomShape 557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4" name="CustomShape 557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5" name="CustomShape 557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6" name="CustomShape 557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7" name="CustomShape 558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8" name="CustomShape 558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9" name="CustomShape 558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0" name="CustomShape 558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1" name="CustomShape 558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2" name="CustomShape 558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3" name="CustomShape 558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4" name="CustomShape 558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5" name="CustomShape 558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6" name="CustomShape 558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7" name="CustomShape 559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8" name="CustomShape 55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29" name="CustomShape 55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0" name="CustomShape 55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1" name="CustomShape 55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2" name="CustomShape 55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3" name="CustomShape 55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4" name="CustomShape 55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5" name="CustomShape 559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6" name="CustomShape 559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7" name="CustomShape 560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8" name="CustomShape 56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39" name="CustomShape 56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0" name="CustomShape 560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1" name="CustomShape 560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2" name="CustomShape 560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3" name="CustomShape 560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4" name="CustomShape 560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5" name="CustomShape 560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6" name="CustomShape 560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7" name="CustomShape 561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8" name="CustomShape 561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49" name="CustomShape 561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0" name="CustomShape 561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1" name="CustomShape 561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2" name="CustomShape 561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3" name="CustomShape 561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4" name="CustomShape 561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5" name="CustomShape 561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6" name="CustomShape 561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7" name="CustomShape 562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8" name="CustomShape 562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59" name="CustomShape 562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0" name="CustomShape 562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1" name="CustomShape 562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2" name="CustomShape 562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3" name="CustomShape 562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4" name="CustomShape 562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5" name="CustomShape 562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6" name="CustomShape 562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7" name="CustomShape 563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8" name="CustomShape 563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69" name="CustomShape 563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0" name="CustomShape 563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1" name="CustomShape 563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2" name="CustomShape 563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3" name="CustomShape 563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4" name="CustomShape 563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5" name="CustomShape 56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6" name="CustomShape 56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7" name="CustomShape 56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8" name="CustomShape 56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79" name="CustomShape 56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0" name="CustomShape 56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1" name="CustomShape 56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2" name="CustomShape 56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3" name="CustomShape 56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4" name="CustomShape 56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5" name="CustomShape 56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6" name="CustomShape 56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7" name="CustomShape 565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8" name="CustomShape 565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89" name="CustomShape 565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0" name="CustomShape 565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1" name="CustomShape 565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2" name="CustomShape 565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3" name="CustomShape 565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4" name="CustomShape 565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5" name="CustomShape 565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6" name="CustomShape 565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7" name="CustomShape 566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8" name="CustomShape 566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99" name="CustomShape 566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0" name="CustomShape 566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1" name="CustomShape 566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2" name="CustomShape 56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3" name="CustomShape 56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4" name="CustomShape 56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5" name="CustomShape 56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6" name="CustomShape 56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7" name="CustomShape 56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8" name="CustomShape 56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09" name="CustomShape 56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0" name="CustomShape 56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1" name="CustomShape 567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2" name="CustomShape 56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3" name="CustomShape 56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4" name="CustomShape 567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5" name="CustomShape 567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6" name="CustomShape 567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7" name="CustomShape 568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8" name="CustomShape 568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19" name="CustomShape 568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0" name="CustomShape 568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1" name="CustomShape 568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2" name="CustomShape 568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3" name="CustomShape 568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4" name="CustomShape 568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5" name="CustomShape 568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6" name="CustomShape 568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7" name="CustomShape 569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8" name="CustomShape 569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29" name="CustomShape 569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0" name="CustomShape 569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1" name="Line 15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2" name="CustomShape 569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3" name="CustomShape 569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4" name="CustomShape 569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5" name="CustomShape 569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6" name="CustomShape 569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7" name="CustomShape 569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8" name="CustomShape 570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39" name="CustomShape 570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0" name="CustomShape 570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1" name="CustomShape 570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2" name="CustomShape 570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3" name="CustomShape 570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4" name="CustomShape 570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5" name="CustomShape 570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6" name="CustomShape 570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7" name="CustomShape 570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8" name="CustomShape 571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49" name="CustomShape 571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0" name="CustomShape 571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1" name="CustomShape 571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2" name="CustomShape 571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3" name="CustomShape 571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4" name="CustomShape 571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5" name="CustomShape 571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6" name="CustomShape 571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7" name="CustomShape 571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8" name="CustomShape 572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59" name="CustomShape 572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0" name="CustomShape 572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1" name="CustomShape 572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2" name="CustomShape 572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3" name="CustomShape 572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4" name="CustomShape 572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5" name="CustomShape 572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6" name="CustomShape 572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7" name="CustomShape 572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8" name="CustomShape 573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69" name="CustomShape 573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0" name="CustomShape 573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1" name="CustomShape 573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2" name="CustomShape 573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3" name="CustomShape 573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4" name="CustomShape 573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5" name="CustomShape 573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6" name="CustomShape 573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7" name="CustomShape 573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8" name="CustomShape 574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79" name="CustomShape 574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0" name="CustomShape 574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1" name="CustomShape 574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2" name="CustomShape 574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3" name="CustomShape 574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4" name="CustomShape 574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985" name="CustomShape 574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6986" name="Group 107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6987" name="CustomShape 574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8" name="CustomShape 574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989" name="CustomShape 575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990" name="CustomShape 575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6991" name="CustomShape 575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6992" name="CustomShape 575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993" name="CustomShape 575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94" name="CustomShape 5755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578/336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95" name="CustomShape 575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72%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96" name="CustomShape 575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5349/10025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97" name="CustomShape 575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ЛЮБИМСКИЙ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6998" name="Group 108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6999" name="Group 109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7000" name="CustomShape 575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7001" name="Group 110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7002" name="Group 111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7003" name="CustomShape 576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004" name="CustomShape 576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05" name="CustomShape 576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06" name="CustomShape 576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007" name="CustomShape 576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08" name="CustomShape 576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009" name="CustomShape 576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10" name="CustomShape 576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11" name="CustomShape 576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12" name="CustomShape 576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013" name="CustomShape 577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7014" name="CustomShape 577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015" name="CustomShape 577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016" name="CustomShape 577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017" name="CustomShape 577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7018" name="CustomShape 577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7019" name="CustomShape 577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7020" name="CustomShape 577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7021" name="CustomShape 577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7022" name="Рисунок 2_ 17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023" name="Рисунок 4_ 17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024" name="CustomShape 6581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025" name="CustomShape 6582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26" name="CustomShape 279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02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4" dur="500"/>
                                        <p:tgtEl>
                                          <p:spTgt spid="69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9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8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7029" name="CustomShape 6979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Первомайский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7030" name="Group 133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7031" name="CustomShape 6980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032" name="CustomShape 6981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033" name="CustomShape 6982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034" name="CustomShape 6983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035" name="CustomShape 6984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7036" name="Picture 19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37" name="CustomShape 6985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7038" name="Group 134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7039" name="CustomShape 6986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0" name="CustomShape 6987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1" name="CustomShape 6988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2" name="CustomShape 6989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3" name="CustomShape 6990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4" name="CustomShape 6991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5" name="CustomShape 6992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6" name="CustomShape 6993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7" name="CustomShape 6994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8" name="CustomShape 6995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49" name="CustomShape 6996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0" name="CustomShape 6997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1" name="CustomShape 6998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2" name="CustomShape 6999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3" name="CustomShape 7000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4" name="CustomShape 7001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5" name="CustomShape 7002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6" name="CustomShape 7003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7" name="CustomShape 7004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8" name="CustomShape 7005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59" name="CustomShape 7006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0" name="CustomShape 700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1" name="CustomShape 7008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2" name="CustomShape 7009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3" name="CustomShape 7010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4" name="CustomShape 7011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5" name="CustomShape 7012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6" name="CustomShape 7013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7" name="CustomShape 7014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8" name="CustomShape 7015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69" name="CustomShape 7016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0" name="CustomShape 701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1" name="CustomShape 701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2" name="CustomShape 701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3" name="CustomShape 702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4" name="CustomShape 702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5" name="CustomShape 702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6" name="CustomShape 702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7" name="CustomShape 702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8" name="CustomShape 702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79" name="CustomShape 702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0" name="CustomShape 702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1" name="CustomShape 702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2" name="CustomShape 702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3" name="CustomShape 703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4" name="CustomShape 703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5" name="CustomShape 703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6" name="CustomShape 703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7" name="CustomShape 703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8" name="CustomShape 703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89" name="CustomShape 703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0" name="CustomShape 703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1" name="CustomShape 703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2" name="CustomShape 703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3" name="CustomShape 7040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4" name="CustomShape 7041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5" name="CustomShape 7042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6" name="CustomShape 7043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7" name="CustomShape 7044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8" name="CustomShape 7045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099" name="CustomShape 7046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0" name="CustomShape 704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1" name="CustomShape 70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2" name="CustomShape 70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3" name="CustomShape 70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4" name="CustomShape 70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5" name="CustomShape 70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6" name="CustomShape 70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7" name="CustomShape 70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8" name="CustomShape 70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09" name="CustomShape 70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0" name="CustomShape 70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1" name="CustomShape 70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2" name="CustomShape 70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3" name="CustomShape 70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4" name="CustomShape 70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5" name="CustomShape 70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6" name="CustomShape 70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7" name="CustomShape 70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8" name="CustomShape 706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19" name="CustomShape 706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0" name="CustomShape 706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1" name="CustomShape 70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2" name="CustomShape 706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3" name="CustomShape 7070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4" name="CustomShape 7071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5" name="CustomShape 7072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6" name="CustomShape 7073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7" name="CustomShape 7074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8" name="CustomShape 7075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29" name="CustomShape 7076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0" name="CustomShape 7077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1" name="CustomShape 7078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2" name="CustomShape 7079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3" name="CustomShape 7080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4" name="CustomShape 7081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5" name="CustomShape 7082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6" name="CustomShape 7083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7" name="CustomShape 7084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8" name="CustomShape 7085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39" name="CustomShape 7086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0" name="CustomShape 7087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1" name="CustomShape 7088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2" name="CustomShape 7089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3" name="CustomShape 709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4" name="CustomShape 7091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5" name="CustomShape 7092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6" name="CustomShape 7093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7" name="CustomShape 709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8" name="CustomShape 70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49" name="CustomShape 70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0" name="CustomShape 70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1" name="CustomShape 70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2" name="CustomShape 70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3" name="CustomShape 71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4" name="CustomShape 71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5" name="CustomShape 71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6" name="CustomShape 71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7" name="CustomShape 71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8" name="CustomShape 71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59" name="CustomShape 71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0" name="CustomShape 71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1" name="CustomShape 71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2" name="CustomShape 71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3" name="CustomShape 71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4" name="CustomShape 71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5" name="CustomShape 71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6" name="CustomShape 71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7" name="CustomShape 71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8" name="CustomShape 71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69" name="CustomShape 71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0" name="CustomShape 7117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1" name="CustomShape 7118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2" name="CustomShape 7119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3" name="CustomShape 7120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4" name="CustomShape 712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5" name="CustomShape 71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6" name="CustomShape 71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7" name="CustomShape 71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8" name="CustomShape 71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79" name="CustomShape 71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0" name="CustomShape 71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1" name="CustomShape 71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2" name="CustomShape 71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3" name="CustomShape 71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4" name="CustomShape 71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5" name="CustomShape 71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6" name="CustomShape 71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7" name="CustomShape 71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8" name="CustomShape 71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89" name="CustomShape 71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0" name="CustomShape 71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1" name="CustomShape 71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2" name="CustomShape 71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3" name="CustomShape 71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4" name="CustomShape 71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5" name="CustomShape 71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6" name="CustomShape 71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7" name="CustomShape 7144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8" name="CustomShape 7145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199" name="CustomShape 7146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0" name="CustomShape 7147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1" name="CustomShape 7148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2" name="CustomShape 7149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3" name="CustomShape 715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4" name="CustomShape 715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5" name="CustomShape 715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6" name="CustomShape 715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7" name="CustomShape 715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8" name="CustomShape 715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09" name="CustomShape 715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0" name="CustomShape 715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1" name="CustomShape 715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2" name="CustomShape 715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3" name="CustomShape 716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4" name="CustomShape 716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5" name="CustomShape 716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6" name="CustomShape 716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7" name="CustomShape 716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8" name="CustomShape 716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19" name="CustomShape 716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0" name="CustomShape 716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1" name="CustomShape 716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2" name="CustomShape 716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3" name="CustomShape 717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4" name="CustomShape 717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5" name="CustomShape 717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6" name="CustomShape 7173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7" name="CustomShape 7174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8" name="CustomShape 7175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29" name="CustomShape 7176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0" name="CustomShape 7177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1" name="CustomShape 7178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2" name="CustomShape 7179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3" name="CustomShape 718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4" name="CustomShape 71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5" name="CustomShape 71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6" name="CustomShape 71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7" name="CustomShape 71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8" name="CustomShape 71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39" name="CustomShape 71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0" name="CustomShape 71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1" name="CustomShape 71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2" name="CustomShape 71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3" name="CustomShape 71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4" name="CustomShape 71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5" name="CustomShape 71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6" name="CustomShape 71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7" name="CustomShape 71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8" name="CustomShape 71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49" name="CustomShape 71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0" name="CustomShape 71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1" name="CustomShape 719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2" name="CustomShape 719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3" name="CustomShape 720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4" name="CustomShape 72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5" name="CustomShape 72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6" name="CustomShape 7203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7" name="CustomShape 7204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8" name="CustomShape 7205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59" name="CustomShape 7206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0" name="CustomShape 7207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1" name="CustomShape 7208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2" name="CustomShape 7209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3" name="CustomShape 7210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4" name="CustomShape 7211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5" name="CustomShape 7212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6" name="CustomShape 7213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7" name="CustomShape 7214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8" name="CustomShape 7215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69" name="CustomShape 7216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0" name="CustomShape 7217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1" name="CustomShape 7218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2" name="CustomShape 7219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3" name="CustomShape 7220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4" name="CustomShape 7221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5" name="CustomShape 7222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6" name="CustomShape 7223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7" name="CustomShape 722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8" name="CustomShape 722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79" name="CustomShape 7226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0" name="CustomShape 722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1" name="CustomShape 72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2" name="CustomShape 72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3" name="CustomShape 72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4" name="CustomShape 72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5" name="CustomShape 72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6" name="CustomShape 72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7" name="CustomShape 72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8" name="CustomShape 72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89" name="CustomShape 72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0" name="CustomShape 72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1" name="CustomShape 72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2" name="CustomShape 72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3" name="CustomShape 72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4" name="CustomShape 72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5" name="CustomShape 72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6" name="CustomShape 72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7" name="CustomShape 72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8" name="CustomShape 72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299" name="CustomShape 72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0" name="CustomShape 72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1" name="CustomShape 72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2" name="CustomShape 72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3" name="CustomShape 7250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4" name="CustomShape 7251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5" name="CustomShape 7252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6" name="CustomShape 7253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7" name="CustomShape 725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8" name="CustomShape 72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09" name="CustomShape 72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0" name="CustomShape 72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1" name="CustomShape 72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2" name="CustomShape 72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3" name="CustomShape 72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4" name="CustomShape 72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5" name="CustomShape 72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6" name="CustomShape 72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7" name="CustomShape 72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8" name="CustomShape 72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19" name="CustomShape 72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0" name="CustomShape 72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1" name="CustomShape 72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2" name="CustomShape 72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3" name="CustomShape 72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4" name="CustomShape 72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5" name="CustomShape 72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6" name="CustomShape 72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7" name="CustomShape 727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8" name="CustomShape 72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29" name="CustomShape 72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0" name="CustomShape 7277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1" name="CustomShape 7278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2" name="CustomShape 7279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3" name="CustomShape 7280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4" name="CustomShape 7281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5" name="CustomShape 7282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6" name="Line 19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7" name="CustomShape 7283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8" name="CustomShape 728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39" name="CustomShape 7285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0" name="CustomShape 7286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1" name="CustomShape 7287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2" name="CustomShape 7288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3" name="CustomShape 7289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4" name="CustomShape 7290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5" name="CustomShape 7291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6" name="CustomShape 7292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7" name="CustomShape 7293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8" name="CustomShape 7294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49" name="CustomShape 7295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0" name="CustomShape 7296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1" name="CustomShape 7297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2" name="CustomShape 7298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3" name="CustomShape 7299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4" name="CustomShape 7300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5" name="CustomShape 7301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6" name="CustomShape 7302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7" name="CustomShape 7303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8" name="CustomShape 7304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59" name="CustomShape 7305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0" name="CustomShape 7306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1" name="CustomShape 7307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2" name="CustomShape 7308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3" name="CustomShape 7309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4" name="CustomShape 7310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5" name="CustomShape 7311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6" name="CustomShape 7312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7" name="CustomShape 7313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8" name="CustomShape 7314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69" name="CustomShape 7315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0" name="CustomShape 7316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1" name="CustomShape 7317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2" name="CustomShape 7318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3" name="CustomShape 7319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4" name="CustomShape 7320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5" name="CustomShape 7321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6" name="CustomShape 7322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7" name="CustomShape 7323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8" name="CustomShape 7324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79" name="CustomShape 7325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0" name="CustomShape 7326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1" name="CustomShape 7327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2" name="CustomShape 7328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3" name="CustomShape 7329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4" name="CustomShape 7330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5" name="CustomShape 7331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6" name="CustomShape 7332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7" name="CustomShape 7333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8" name="CustomShape 7334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89" name="CustomShape 7335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7390" name="CustomShape 7336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7391" name="Group 135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7392" name="CustomShape 7337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93" name="CustomShape 7338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394" name="CustomShape 7339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7395" name="CustomShape 7340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396" name="CustomShape 7341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7397" name="CustomShape 7342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398" name="CustomShape 7343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99" name="CustomShape 7344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652/257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00" name="CustomShape 7345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01" name="CustomShape 7346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5258/5698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02" name="CustomShape 7347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ПЕРВОМАЙСКИЙ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7403" name="Group 136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7404" name="Group 137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7405" name="CustomShape 7348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7406" name="Group 138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7407" name="Group 139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7408" name="CustomShape 7349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409" name="CustomShape 7350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0" name="CustomShape 7351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1" name="CustomShape 7352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412" name="CustomShape 7353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3" name="CustomShape 7354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414" name="CustomShape 7355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5" name="CustomShape 7356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6" name="CustomShape 7357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7" name="CustomShape 7358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418" name="CustomShape 7359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7419" name="CustomShape 7360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420" name="CustomShape 7361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421" name="CustomShape 7362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422" name="CustomShape 7363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7423" name="CustomShape 7364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7424" name="CustomShape 7365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7425" name="CustomShape 7366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7426" name="CustomShape 7367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7427" name="Рисунок 2_ 21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428" name="Рисунок 4_ 21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429" name="CustomShape 7369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430" name="CustomShape 7370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31" name="CustomShape 281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432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1" dur="500"/>
                                        <p:tgtEl>
                                          <p:spTgt spid="7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7434" name="CustomShape 578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Пошехонский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7435" name="Group 112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7436" name="CustomShape 578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437" name="CustomShape 578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438" name="CustomShape 578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439" name="CustomShape 578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440" name="CustomShape 578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7441" name="Picture 16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42" name="CustomShape 578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7443" name="Group 113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7444" name="CustomShape 578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45" name="CustomShape 578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46" name="CustomShape 578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47" name="CustomShape 579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48" name="CustomShape 579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49" name="CustomShape 579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0" name="CustomShape 579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1" name="CustomShape 579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2" name="CustomShape 579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3" name="CustomShape 579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4" name="CustomShape 579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5" name="CustomShape 579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6" name="CustomShape 579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7" name="CustomShape 580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8" name="CustomShape 580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59" name="CustomShape 580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0" name="CustomShape 580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1" name="CustomShape 580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2" name="CustomShape 580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3" name="CustomShape 580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4" name="CustomShape 580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5" name="CustomShape 580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6" name="CustomShape 580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7" name="CustomShape 581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8" name="CustomShape 581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69" name="CustomShape 581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0" name="CustomShape 581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1" name="CustomShape 581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2" name="CustomShape 581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3" name="CustomShape 581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4" name="CustomShape 581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5" name="CustomShape 581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6" name="CustomShape 581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7" name="CustomShape 582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8" name="CustomShape 582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79" name="CustomShape 582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0" name="CustomShape 582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1" name="CustomShape 582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2" name="CustomShape 582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3" name="CustomShape 582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4" name="CustomShape 582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5" name="CustomShape 582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6" name="CustomShape 582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7" name="CustomShape 583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8" name="CustomShape 583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89" name="CustomShape 583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0" name="CustomShape 583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1" name="CustomShape 583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2" name="CustomShape 583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3" name="CustomShape 583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4" name="CustomShape 583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5" name="CustomShape 583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6" name="CustomShape 583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7" name="CustomShape 584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8" name="CustomShape 584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499" name="CustomShape 584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0" name="CustomShape 584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1" name="CustomShape 584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2" name="CustomShape 584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3" name="CustomShape 584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4" name="CustomShape 584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5" name="CustomShape 58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6" name="CustomShape 58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7" name="CustomShape 58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8" name="CustomShape 58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09" name="CustomShape 58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0" name="CustomShape 58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1" name="CustomShape 58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2" name="CustomShape 58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3" name="CustomShape 58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4" name="CustomShape 58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5" name="CustomShape 58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6" name="CustomShape 58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7" name="CustomShape 58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8" name="CustomShape 58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19" name="CustomShape 58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0" name="CustomShape 58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1" name="CustomShape 58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2" name="CustomShape 586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3" name="CustomShape 586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4" name="CustomShape 586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5" name="CustomShape 58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6" name="CustomShape 586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7" name="CustomShape 587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8" name="CustomShape 587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29" name="CustomShape 587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0" name="CustomShape 587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1" name="CustomShape 587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2" name="CustomShape 587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3" name="CustomShape 587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4" name="CustomShape 587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5" name="CustomShape 587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6" name="CustomShape 587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7" name="CustomShape 588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8" name="CustomShape 588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39" name="CustomShape 588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0" name="CustomShape 588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1" name="CustomShape 588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2" name="CustomShape 588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3" name="CustomShape 588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4" name="CustomShape 588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5" name="CustomShape 588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6" name="CustomShape 588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7" name="CustomShape 589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8" name="CustomShape 589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49" name="CustomShape 589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0" name="CustomShape 589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1" name="CustomShape 589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2" name="CustomShape 58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3" name="CustomShape 58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4" name="CustomShape 58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5" name="CustomShape 58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6" name="CustomShape 58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7" name="CustomShape 59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8" name="CustomShape 59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59" name="CustomShape 59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0" name="CustomShape 59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1" name="CustomShape 59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2" name="CustomShape 59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3" name="CustomShape 59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4" name="CustomShape 59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5" name="CustomShape 59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6" name="CustomShape 59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7" name="CustomShape 59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8" name="CustomShape 59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69" name="CustomShape 59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0" name="CustomShape 59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1" name="CustomShape 59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2" name="CustomShape 59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3" name="CustomShape 59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4" name="CustomShape 59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5" name="CustomShape 591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6" name="CustomShape 591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7" name="CustomShape 592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8" name="CustomShape 592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79" name="CustomShape 59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0" name="CustomShape 59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1" name="CustomShape 59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2" name="CustomShape 59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3" name="CustomShape 59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4" name="CustomShape 59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5" name="CustomShape 59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6" name="CustomShape 59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7" name="CustomShape 59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8" name="CustomShape 59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89" name="CustomShape 59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0" name="CustomShape 59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1" name="CustomShape 59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2" name="CustomShape 59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3" name="CustomShape 59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4" name="CustomShape 59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5" name="CustomShape 59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6" name="CustomShape 59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7" name="CustomShape 59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8" name="CustomShape 59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599" name="CustomShape 59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0" name="CustomShape 59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1" name="CustomShape 59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2" name="CustomShape 594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3" name="CustomShape 594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4" name="CustomShape 594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5" name="CustomShape 594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6" name="CustomShape 594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7" name="CustomShape 595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8" name="CustomShape 595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09" name="CustomShape 595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0" name="CustomShape 595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1" name="CustomShape 595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2" name="CustomShape 595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3" name="CustomShape 595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4" name="CustomShape 595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5" name="CustomShape 595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6" name="CustomShape 595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7" name="CustomShape 596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8" name="CustomShape 596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19" name="CustomShape 596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0" name="CustomShape 596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1" name="CustomShape 596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2" name="CustomShape 596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3" name="CustomShape 596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4" name="CustomShape 596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5" name="CustomShape 596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6" name="CustomShape 596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7" name="CustomShape 597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8" name="CustomShape 597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29" name="CustomShape 597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0" name="CustomShape 597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1" name="CustomShape 597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2" name="CustomShape 597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3" name="CustomShape 597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4" name="CustomShape 597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5" name="CustomShape 597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6" name="CustomShape 597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7" name="CustomShape 598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8" name="CustomShape 59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39" name="CustomShape 59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0" name="CustomShape 59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1" name="CustomShape 59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2" name="CustomShape 59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3" name="CustomShape 59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4" name="CustomShape 59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5" name="CustomShape 59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6" name="CustomShape 59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7" name="CustomShape 59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8" name="CustomShape 59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49" name="CustomShape 59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0" name="CustomShape 59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1" name="CustomShape 59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2" name="CustomShape 59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3" name="CustomShape 59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4" name="CustomShape 59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5" name="CustomShape 599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6" name="CustomShape 599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7" name="CustomShape 600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8" name="CustomShape 60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59" name="CustomShape 60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0" name="CustomShape 600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1" name="CustomShape 600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2" name="CustomShape 600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3" name="CustomShape 600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4" name="CustomShape 600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5" name="CustomShape 600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6" name="CustomShape 600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7" name="CustomShape 601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8" name="CustomShape 601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69" name="CustomShape 601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0" name="CustomShape 601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1" name="CustomShape 601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2" name="CustomShape 601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3" name="CustomShape 601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4" name="CustomShape 601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5" name="CustomShape 601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6" name="CustomShape 601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7" name="CustomShape 602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8" name="CustomShape 602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79" name="CustomShape 602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0" name="CustomShape 602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1" name="CustomShape 602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2" name="CustomShape 602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3" name="CustomShape 602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4" name="CustomShape 602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5" name="CustomShape 60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6" name="CustomShape 60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7" name="CustomShape 60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8" name="CustomShape 60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89" name="CustomShape 60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0" name="CustomShape 60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1" name="CustomShape 60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2" name="CustomShape 60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3" name="CustomShape 60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4" name="CustomShape 60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5" name="CustomShape 60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6" name="CustomShape 60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7" name="CustomShape 60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8" name="CustomShape 60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699" name="CustomShape 60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0" name="CustomShape 60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1" name="CustomShape 60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2" name="CustomShape 60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3" name="CustomShape 60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4" name="CustomShape 60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5" name="CustomShape 60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6" name="CustomShape 60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7" name="CustomShape 605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8" name="CustomShape 605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09" name="CustomShape 605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0" name="CustomShape 605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1" name="CustomShape 605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2" name="CustomShape 60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3" name="CustomShape 60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4" name="CustomShape 60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5" name="CustomShape 60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6" name="CustomShape 60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7" name="CustomShape 60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8" name="CustomShape 60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19" name="CustomShape 60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0" name="CustomShape 60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1" name="CustomShape 60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2" name="CustomShape 60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3" name="CustomShape 60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4" name="CustomShape 60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5" name="CustomShape 60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6" name="CustomShape 60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7" name="CustomShape 60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8" name="CustomShape 60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29" name="CustomShape 60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0" name="CustomShape 60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1" name="CustomShape 607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2" name="CustomShape 60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3" name="CustomShape 60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4" name="CustomShape 607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5" name="CustomShape 607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6" name="CustomShape 607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7" name="CustomShape 608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8" name="CustomShape 608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39" name="CustomShape 608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0" name="CustomShape 608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1" name="Line 16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2" name="CustomShape 608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3" name="CustomShape 608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4" name="CustomShape 608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5" name="CustomShape 608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6" name="CustomShape 608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7" name="CustomShape 608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8" name="CustomShape 609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49" name="CustomShape 609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0" name="CustomShape 609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1" name="CustomShape 609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2" name="CustomShape 609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3" name="CustomShape 609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4" name="CustomShape 609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5" name="CustomShape 609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6" name="CustomShape 609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7" name="CustomShape 609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8" name="CustomShape 610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59" name="CustomShape 610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0" name="CustomShape 610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1" name="CustomShape 610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2" name="CustomShape 610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3" name="CustomShape 610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4" name="CustomShape 610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5" name="CustomShape 610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6" name="CustomShape 610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7" name="CustomShape 610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8" name="CustomShape 611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69" name="CustomShape 611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0" name="CustomShape 611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1" name="CustomShape 611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2" name="CustomShape 611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3" name="CustomShape 611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4" name="CustomShape 611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5" name="CustomShape 611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6" name="CustomShape 611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7" name="CustomShape 611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8" name="CustomShape 612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79" name="CustomShape 612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0" name="CustomShape 612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1" name="CustomShape 612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2" name="CustomShape 612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3" name="CustomShape 612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4" name="CustomShape 612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5" name="CustomShape 612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6" name="CustomShape 612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7" name="CustomShape 612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8" name="CustomShape 613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89" name="CustomShape 613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0" name="CustomShape 613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1" name="CustomShape 613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2" name="CustomShape 613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3" name="CustomShape 613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4" name="CustomShape 613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7795" name="CustomShape 613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7796" name="Group 114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7797" name="CustomShape 613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8" name="CustomShape 613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799" name="CustomShape 614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7800" name="CustomShape 614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801" name="CustomShape 614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7802" name="CustomShape 614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803" name="CustomShape 614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04" name="CustomShape 6145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1370/461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05" name="CustomShape 614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06" name="CustomShape 614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8040/10684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07" name="CustomShape 614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ПОШЕХОНСКИЙ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7808" name="Group 115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7809" name="Group 116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7810" name="CustomShape 614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7811" name="Group 117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7812" name="Group 118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7813" name="CustomShape 615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814" name="CustomShape 615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15" name="CustomShape 615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16" name="CustomShape 615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817" name="CustomShape 615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18" name="CustomShape 615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7819" name="CustomShape 615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20" name="CustomShape 615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21" name="CustomShape 615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22" name="CustomShape 615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7823" name="CustomShape 616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7824" name="CustomShape 616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825" name="CustomShape 616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826" name="CustomShape 616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7827" name="CustomShape 616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7828" name="CustomShape 616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7829" name="CustomShape 616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7830" name="CustomShape 616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7831" name="CustomShape 616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7832" name="Рисунок 2_ 18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833" name="Рисунок 4_ 18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834" name="CustomShape 6583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835" name="CustomShape 6584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36" name="CustomShape 280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83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8" dur="500"/>
                                        <p:tgtEl>
                                          <p:spTgt spid="78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8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" descr=""/>
          <p:cNvPicPr/>
          <p:nvPr/>
        </p:nvPicPr>
        <p:blipFill>
          <a:blip r:embed="rId1"/>
          <a:stretch/>
        </p:blipFill>
        <p:spPr>
          <a:xfrm>
            <a:off x="4320" y="884880"/>
            <a:ext cx="10332360" cy="7323840"/>
          </a:xfrm>
          <a:prstGeom prst="rect">
            <a:avLst/>
          </a:prstGeom>
          <a:ln w="0">
            <a:noFill/>
          </a:ln>
        </p:spPr>
      </p:pic>
      <p:sp>
        <p:nvSpPr>
          <p:cNvPr id="815" name="CustomShape 1028"/>
          <p:cNvSpPr/>
          <p:nvPr/>
        </p:nvSpPr>
        <p:spPr>
          <a:xfrm>
            <a:off x="0" y="-10080"/>
            <a:ext cx="10313280" cy="894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53280" rIns="53280" tIns="26640" bIns="266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ИНФОРМАЦИОННЫЕ</a:t>
            </a: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МАТЕРИАЛЫ ПО ОСАДКАМ И ПОРЫВАМ ВЕТРА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НА ТЕРРИТОРИИ ЯРОСЛАВСКОЙ ОБЛАСТИ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(РИСК НАРУШЕНИЯ ЭЛЕКТРОСНАБЖЕНИЯ НА 18-19.11.2025)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816" name="Group 19"/>
          <p:cNvGrpSpPr/>
          <p:nvPr/>
        </p:nvGrpSpPr>
        <p:grpSpPr>
          <a:xfrm>
            <a:off x="7735320" y="3705120"/>
            <a:ext cx="2815920" cy="3714120"/>
            <a:chOff x="7735320" y="3705120"/>
            <a:chExt cx="2815920" cy="3714120"/>
          </a:xfrm>
        </p:grpSpPr>
        <p:grpSp>
          <p:nvGrpSpPr>
            <p:cNvPr id="817" name="Group 20"/>
            <p:cNvGrpSpPr/>
            <p:nvPr/>
          </p:nvGrpSpPr>
          <p:grpSpPr>
            <a:xfrm>
              <a:off x="7735320" y="3705120"/>
              <a:ext cx="2815920" cy="3714120"/>
              <a:chOff x="7735320" y="3705120"/>
              <a:chExt cx="2815920" cy="3714120"/>
            </a:xfrm>
          </p:grpSpPr>
          <p:sp>
            <p:nvSpPr>
              <p:cNvPr id="818" name="CustomShape 139"/>
              <p:cNvSpPr/>
              <p:nvPr/>
            </p:nvSpPr>
            <p:spPr>
              <a:xfrm>
                <a:off x="7940520" y="6586200"/>
                <a:ext cx="1527120" cy="172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819" name="Group 21"/>
              <p:cNvGrpSpPr/>
              <p:nvPr/>
            </p:nvGrpSpPr>
            <p:grpSpPr>
              <a:xfrm>
                <a:off x="7735320" y="3705120"/>
                <a:ext cx="2815920" cy="3714120"/>
                <a:chOff x="7735320" y="3705120"/>
                <a:chExt cx="2815920" cy="3714120"/>
              </a:xfrm>
            </p:grpSpPr>
            <p:grpSp>
              <p:nvGrpSpPr>
                <p:cNvPr id="820" name="Group 154"/>
                <p:cNvGrpSpPr/>
                <p:nvPr/>
              </p:nvGrpSpPr>
              <p:grpSpPr>
                <a:xfrm>
                  <a:off x="7735320" y="3705120"/>
                  <a:ext cx="2815920" cy="3714120"/>
                  <a:chOff x="7735320" y="3705120"/>
                  <a:chExt cx="2815920" cy="3714120"/>
                </a:xfrm>
              </p:grpSpPr>
              <p:sp>
                <p:nvSpPr>
                  <p:cNvPr id="821" name="CustomShape 140"/>
                  <p:cNvSpPr/>
                  <p:nvPr/>
                </p:nvSpPr>
                <p:spPr>
                  <a:xfrm>
                    <a:off x="7735320" y="3757680"/>
                    <a:ext cx="2570040" cy="366156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22" name="CustomShape 141"/>
                  <p:cNvSpPr/>
                  <p:nvPr/>
                </p:nvSpPr>
                <p:spPr>
                  <a:xfrm>
                    <a:off x="8286840" y="6238440"/>
                    <a:ext cx="20689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3" name="CustomShape 142"/>
                  <p:cNvSpPr/>
                  <p:nvPr/>
                </p:nvSpPr>
                <p:spPr>
                  <a:xfrm>
                    <a:off x="8379720" y="3705120"/>
                    <a:ext cx="18079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4" name="CustomShape 143"/>
                  <p:cNvSpPr/>
                  <p:nvPr/>
                </p:nvSpPr>
                <p:spPr>
                  <a:xfrm>
                    <a:off x="8250120" y="6718320"/>
                    <a:ext cx="1811880" cy="218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25" name="CustomShape 144"/>
                  <p:cNvSpPr/>
                  <p:nvPr/>
                </p:nvSpPr>
                <p:spPr>
                  <a:xfrm>
                    <a:off x="7887240" y="7205040"/>
                    <a:ext cx="64476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6" name="CustomShape 145"/>
                  <p:cNvSpPr/>
                  <p:nvPr/>
                </p:nvSpPr>
                <p:spPr>
                  <a:xfrm>
                    <a:off x="7935120" y="6293160"/>
                    <a:ext cx="339120" cy="212760"/>
                  </a:xfrm>
                  <a:custGeom>
                    <a:avLst/>
                    <a:gdLst>
                      <a:gd name="textAreaLeft" fmla="*/ 0 w 339120"/>
                      <a:gd name="textAreaRight" fmla="*/ 360000 w 339120"/>
                      <a:gd name="textAreaTop" fmla="*/ 0 h 212760"/>
                      <a:gd name="textAreaBottom" fmla="*/ 233640 h 21276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27" name="CustomShape 146"/>
                  <p:cNvSpPr/>
                  <p:nvPr/>
                </p:nvSpPr>
                <p:spPr>
                  <a:xfrm>
                    <a:off x="7830360" y="6571440"/>
                    <a:ext cx="570960" cy="13284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8" name="CustomShape 147"/>
                  <p:cNvSpPr/>
                  <p:nvPr/>
                </p:nvSpPr>
                <p:spPr>
                  <a:xfrm>
                    <a:off x="8406720" y="7163640"/>
                    <a:ext cx="20653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9" name="CustomShape 148"/>
                  <p:cNvSpPr/>
                  <p:nvPr/>
                </p:nvSpPr>
                <p:spPr>
                  <a:xfrm>
                    <a:off x="8411040" y="4823280"/>
                    <a:ext cx="2140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30" name="CustomShape 149"/>
                  <p:cNvSpPr/>
                  <p:nvPr/>
                </p:nvSpPr>
                <p:spPr>
                  <a:xfrm>
                    <a:off x="8362800" y="654984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31" name="CustomShape 150"/>
                  <p:cNvSpPr/>
                  <p:nvPr/>
                </p:nvSpPr>
                <p:spPr>
                  <a:xfrm>
                    <a:off x="8612280" y="4097160"/>
                    <a:ext cx="70704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32" name="CustomShape 151"/>
                <p:cNvSpPr/>
                <p:nvPr/>
              </p:nvSpPr>
              <p:spPr>
                <a:xfrm>
                  <a:off x="8002800" y="7022160"/>
                  <a:ext cx="230760" cy="12708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33" name="CustomShape 152"/>
                <p:cNvSpPr/>
                <p:nvPr/>
              </p:nvSpPr>
              <p:spPr>
                <a:xfrm>
                  <a:off x="8423640" y="6978960"/>
                  <a:ext cx="187668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34" name="CustomShape 153"/>
                <p:cNvSpPr/>
                <p:nvPr/>
              </p:nvSpPr>
              <p:spPr>
                <a:xfrm>
                  <a:off x="7830360" y="6831720"/>
                  <a:ext cx="581400" cy="10764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35" name="CustomShape 154"/>
                <p:cNvSpPr/>
                <p:nvPr/>
              </p:nvSpPr>
              <p:spPr>
                <a:xfrm>
                  <a:off x="8377920" y="6773040"/>
                  <a:ext cx="150516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836" name="CustomShape 155"/>
              <p:cNvSpPr/>
              <p:nvPr/>
            </p:nvSpPr>
            <p:spPr>
              <a:xfrm>
                <a:off x="8307360" y="5565600"/>
                <a:ext cx="157572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37" name="CustomShape 156"/>
              <p:cNvSpPr/>
              <p:nvPr/>
            </p:nvSpPr>
            <p:spPr>
              <a:xfrm>
                <a:off x="7900560" y="5597280"/>
                <a:ext cx="37656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838" name="CustomShape 157"/>
              <p:cNvSpPr/>
              <p:nvPr/>
            </p:nvSpPr>
            <p:spPr>
              <a:xfrm>
                <a:off x="7912800" y="5897160"/>
                <a:ext cx="36432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39" name="CustomShape 158"/>
              <p:cNvSpPr/>
              <p:nvPr/>
            </p:nvSpPr>
            <p:spPr>
              <a:xfrm>
                <a:off x="8349480" y="5883840"/>
                <a:ext cx="138816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840" name="Рисунок 2_ 24" descr=""/>
            <p:cNvPicPr/>
            <p:nvPr/>
          </p:nvPicPr>
          <p:blipFill>
            <a:blip r:embed="rId2"/>
            <a:stretch/>
          </p:blipFill>
          <p:spPr>
            <a:xfrm>
              <a:off x="7887240" y="4388760"/>
              <a:ext cx="583200" cy="1173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41" name="Рисунок 4_ 24" descr=""/>
            <p:cNvPicPr/>
            <p:nvPr/>
          </p:nvPicPr>
          <p:blipFill>
            <a:blip r:embed="rId3"/>
            <a:stretch/>
          </p:blipFill>
          <p:spPr>
            <a:xfrm>
              <a:off x="7885080" y="3933720"/>
              <a:ext cx="2161440" cy="181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42" name="CustomShape 159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16:00 01.05.2025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3" name="CustomShape 161"/>
          <p:cNvSpPr/>
          <p:nvPr/>
        </p:nvSpPr>
        <p:spPr>
          <a:xfrm>
            <a:off x="6097680" y="1440360"/>
            <a:ext cx="907920" cy="902520"/>
          </a:xfrm>
          <a:custGeom>
            <a:avLst/>
            <a:gdLst>
              <a:gd name="textAreaLeft" fmla="*/ 0 w 907920"/>
              <a:gd name="textAreaRight" fmla="*/ 924840 w 907920"/>
              <a:gd name="textAreaTop" fmla="*/ 0 h 902520"/>
              <a:gd name="textAreaBottom" fmla="*/ 919440 h 902520"/>
            </a:gdLst>
            <a:ahLst/>
            <a:rect l="textAreaLeft" t="textAreaTop" r="textAreaRight" b="textAreaBottom"/>
            <a:pathLst>
              <a:path w="881508" h="611793">
                <a:moveTo>
                  <a:pt x="16446" y="411151"/>
                </a:moveTo>
                <a:lnTo>
                  <a:pt x="62495" y="384837"/>
                </a:lnTo>
                <a:lnTo>
                  <a:pt x="59206" y="351945"/>
                </a:lnTo>
                <a:lnTo>
                  <a:pt x="85519" y="338788"/>
                </a:lnTo>
                <a:lnTo>
                  <a:pt x="115122" y="348656"/>
                </a:lnTo>
                <a:lnTo>
                  <a:pt x="98676" y="289450"/>
                </a:lnTo>
                <a:lnTo>
                  <a:pt x="36181" y="273004"/>
                </a:lnTo>
                <a:lnTo>
                  <a:pt x="32892" y="230244"/>
                </a:lnTo>
                <a:lnTo>
                  <a:pt x="55916" y="210509"/>
                </a:lnTo>
                <a:lnTo>
                  <a:pt x="115122" y="210509"/>
                </a:lnTo>
                <a:lnTo>
                  <a:pt x="144725" y="174328"/>
                </a:lnTo>
                <a:lnTo>
                  <a:pt x="141436" y="134857"/>
                </a:lnTo>
                <a:lnTo>
                  <a:pt x="190774" y="128279"/>
                </a:lnTo>
                <a:lnTo>
                  <a:pt x="233534" y="82230"/>
                </a:lnTo>
                <a:lnTo>
                  <a:pt x="276293" y="82230"/>
                </a:lnTo>
                <a:lnTo>
                  <a:pt x="289450" y="124990"/>
                </a:lnTo>
                <a:lnTo>
                  <a:pt x="338788" y="72362"/>
                </a:lnTo>
                <a:lnTo>
                  <a:pt x="368391" y="92098"/>
                </a:lnTo>
                <a:lnTo>
                  <a:pt x="338788" y="138147"/>
                </a:lnTo>
                <a:lnTo>
                  <a:pt x="342078" y="213798"/>
                </a:lnTo>
                <a:lnTo>
                  <a:pt x="414440" y="210509"/>
                </a:lnTo>
                <a:lnTo>
                  <a:pt x="401283" y="148014"/>
                </a:lnTo>
                <a:lnTo>
                  <a:pt x="430886" y="131568"/>
                </a:lnTo>
                <a:lnTo>
                  <a:pt x="490092" y="161171"/>
                </a:lnTo>
                <a:lnTo>
                  <a:pt x="496670" y="92098"/>
                </a:lnTo>
                <a:lnTo>
                  <a:pt x="522984" y="55916"/>
                </a:lnTo>
                <a:lnTo>
                  <a:pt x="542719" y="39470"/>
                </a:lnTo>
                <a:lnTo>
                  <a:pt x="582190" y="65784"/>
                </a:lnTo>
                <a:lnTo>
                  <a:pt x="634817" y="46049"/>
                </a:lnTo>
                <a:lnTo>
                  <a:pt x="657842" y="82230"/>
                </a:lnTo>
                <a:lnTo>
                  <a:pt x="694023" y="128279"/>
                </a:lnTo>
                <a:lnTo>
                  <a:pt x="710469" y="111833"/>
                </a:lnTo>
                <a:lnTo>
                  <a:pt x="684155" y="65784"/>
                </a:lnTo>
                <a:lnTo>
                  <a:pt x="730204" y="3289"/>
                </a:lnTo>
                <a:lnTo>
                  <a:pt x="769675" y="0"/>
                </a:lnTo>
                <a:lnTo>
                  <a:pt x="822302" y="13157"/>
                </a:lnTo>
                <a:lnTo>
                  <a:pt x="822302" y="82230"/>
                </a:lnTo>
                <a:lnTo>
                  <a:pt x="802567" y="148014"/>
                </a:lnTo>
                <a:lnTo>
                  <a:pt x="881508" y="207220"/>
                </a:lnTo>
                <a:lnTo>
                  <a:pt x="848616" y="273004"/>
                </a:lnTo>
                <a:lnTo>
                  <a:pt x="776253" y="282872"/>
                </a:lnTo>
                <a:lnTo>
                  <a:pt x="700601" y="273004"/>
                </a:lnTo>
                <a:lnTo>
                  <a:pt x="641396" y="273004"/>
                </a:lnTo>
                <a:lnTo>
                  <a:pt x="621660" y="305896"/>
                </a:lnTo>
                <a:lnTo>
                  <a:pt x="674288" y="335499"/>
                </a:lnTo>
                <a:lnTo>
                  <a:pt x="473646" y="417729"/>
                </a:lnTo>
                <a:lnTo>
                  <a:pt x="263137" y="592057"/>
                </a:lnTo>
                <a:lnTo>
                  <a:pt x="210509" y="578900"/>
                </a:lnTo>
                <a:lnTo>
                  <a:pt x="167749" y="611793"/>
                </a:lnTo>
                <a:lnTo>
                  <a:pt x="121701" y="493381"/>
                </a:lnTo>
                <a:lnTo>
                  <a:pt x="65784" y="539430"/>
                </a:lnTo>
                <a:lnTo>
                  <a:pt x="3289" y="529562"/>
                </a:lnTo>
                <a:lnTo>
                  <a:pt x="0" y="483513"/>
                </a:lnTo>
                <a:lnTo>
                  <a:pt x="46049" y="457200"/>
                </a:lnTo>
                <a:lnTo>
                  <a:pt x="16446" y="411151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44" name="CustomShape 162"/>
          <p:cNvSpPr/>
          <p:nvPr/>
        </p:nvSpPr>
        <p:spPr>
          <a:xfrm>
            <a:off x="6099840" y="1454400"/>
            <a:ext cx="907920" cy="902520"/>
          </a:xfrm>
          <a:custGeom>
            <a:avLst/>
            <a:gdLst>
              <a:gd name="textAreaLeft" fmla="*/ 0 w 907920"/>
              <a:gd name="textAreaRight" fmla="*/ 924840 w 907920"/>
              <a:gd name="textAreaTop" fmla="*/ 0 h 902520"/>
              <a:gd name="textAreaBottom" fmla="*/ 919440 h 902520"/>
            </a:gdLst>
            <a:ahLst/>
            <a:rect l="textAreaLeft" t="textAreaTop" r="textAreaRight" b="textAreaBottom"/>
            <a:pathLst>
              <a:path w="881508" h="611793">
                <a:moveTo>
                  <a:pt x="16446" y="411151"/>
                </a:moveTo>
                <a:lnTo>
                  <a:pt x="62495" y="384837"/>
                </a:lnTo>
                <a:lnTo>
                  <a:pt x="59206" y="351945"/>
                </a:lnTo>
                <a:lnTo>
                  <a:pt x="85519" y="338788"/>
                </a:lnTo>
                <a:lnTo>
                  <a:pt x="115122" y="348656"/>
                </a:lnTo>
                <a:lnTo>
                  <a:pt x="98676" y="289450"/>
                </a:lnTo>
                <a:lnTo>
                  <a:pt x="36181" y="273004"/>
                </a:lnTo>
                <a:lnTo>
                  <a:pt x="32892" y="230244"/>
                </a:lnTo>
                <a:lnTo>
                  <a:pt x="55916" y="210509"/>
                </a:lnTo>
                <a:lnTo>
                  <a:pt x="115122" y="210509"/>
                </a:lnTo>
                <a:lnTo>
                  <a:pt x="144725" y="174328"/>
                </a:lnTo>
                <a:lnTo>
                  <a:pt x="141436" y="134857"/>
                </a:lnTo>
                <a:lnTo>
                  <a:pt x="190774" y="128279"/>
                </a:lnTo>
                <a:lnTo>
                  <a:pt x="233534" y="82230"/>
                </a:lnTo>
                <a:lnTo>
                  <a:pt x="276293" y="82230"/>
                </a:lnTo>
                <a:lnTo>
                  <a:pt x="289450" y="124990"/>
                </a:lnTo>
                <a:lnTo>
                  <a:pt x="338788" y="72362"/>
                </a:lnTo>
                <a:lnTo>
                  <a:pt x="368391" y="92098"/>
                </a:lnTo>
                <a:lnTo>
                  <a:pt x="338788" y="138147"/>
                </a:lnTo>
                <a:lnTo>
                  <a:pt x="342078" y="213798"/>
                </a:lnTo>
                <a:lnTo>
                  <a:pt x="414440" y="210509"/>
                </a:lnTo>
                <a:lnTo>
                  <a:pt x="401283" y="148014"/>
                </a:lnTo>
                <a:lnTo>
                  <a:pt x="430886" y="131568"/>
                </a:lnTo>
                <a:lnTo>
                  <a:pt x="490092" y="161171"/>
                </a:lnTo>
                <a:lnTo>
                  <a:pt x="496670" y="92098"/>
                </a:lnTo>
                <a:lnTo>
                  <a:pt x="522984" y="55916"/>
                </a:lnTo>
                <a:lnTo>
                  <a:pt x="542719" y="39470"/>
                </a:lnTo>
                <a:lnTo>
                  <a:pt x="582190" y="65784"/>
                </a:lnTo>
                <a:lnTo>
                  <a:pt x="634817" y="46049"/>
                </a:lnTo>
                <a:lnTo>
                  <a:pt x="657842" y="82230"/>
                </a:lnTo>
                <a:lnTo>
                  <a:pt x="694023" y="128279"/>
                </a:lnTo>
                <a:lnTo>
                  <a:pt x="710469" y="111833"/>
                </a:lnTo>
                <a:lnTo>
                  <a:pt x="684155" y="65784"/>
                </a:lnTo>
                <a:lnTo>
                  <a:pt x="730204" y="3289"/>
                </a:lnTo>
                <a:lnTo>
                  <a:pt x="769675" y="0"/>
                </a:lnTo>
                <a:lnTo>
                  <a:pt x="822302" y="13157"/>
                </a:lnTo>
                <a:lnTo>
                  <a:pt x="822302" y="82230"/>
                </a:lnTo>
                <a:lnTo>
                  <a:pt x="802567" y="148014"/>
                </a:lnTo>
                <a:lnTo>
                  <a:pt x="881508" y="207220"/>
                </a:lnTo>
                <a:lnTo>
                  <a:pt x="848616" y="273004"/>
                </a:lnTo>
                <a:lnTo>
                  <a:pt x="776253" y="282872"/>
                </a:lnTo>
                <a:lnTo>
                  <a:pt x="700601" y="273004"/>
                </a:lnTo>
                <a:lnTo>
                  <a:pt x="641396" y="273004"/>
                </a:lnTo>
                <a:lnTo>
                  <a:pt x="621660" y="305896"/>
                </a:lnTo>
                <a:lnTo>
                  <a:pt x="674288" y="335499"/>
                </a:lnTo>
                <a:lnTo>
                  <a:pt x="473646" y="417729"/>
                </a:lnTo>
                <a:lnTo>
                  <a:pt x="263137" y="592057"/>
                </a:lnTo>
                <a:lnTo>
                  <a:pt x="210509" y="578900"/>
                </a:lnTo>
                <a:lnTo>
                  <a:pt x="167749" y="611793"/>
                </a:lnTo>
                <a:lnTo>
                  <a:pt x="121701" y="493381"/>
                </a:lnTo>
                <a:lnTo>
                  <a:pt x="65784" y="539430"/>
                </a:lnTo>
                <a:lnTo>
                  <a:pt x="3289" y="529562"/>
                </a:lnTo>
                <a:lnTo>
                  <a:pt x="0" y="483513"/>
                </a:lnTo>
                <a:lnTo>
                  <a:pt x="46049" y="457200"/>
                </a:lnTo>
                <a:lnTo>
                  <a:pt x="16446" y="411151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45" name="CustomShape 163"/>
          <p:cNvSpPr/>
          <p:nvPr/>
        </p:nvSpPr>
        <p:spPr>
          <a:xfrm>
            <a:off x="2795040" y="6289560"/>
            <a:ext cx="1411920" cy="36540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г.о.г. Переславль-Залесский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6" name="CustomShape 164"/>
          <p:cNvSpPr/>
          <p:nvPr/>
        </p:nvSpPr>
        <p:spPr>
          <a:xfrm>
            <a:off x="2972880" y="654444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47" name="CustomShape 165"/>
          <p:cNvSpPr/>
          <p:nvPr/>
        </p:nvSpPr>
        <p:spPr>
          <a:xfrm>
            <a:off x="3314880" y="654444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8" name="CustomShape 169"/>
          <p:cNvSpPr/>
          <p:nvPr/>
        </p:nvSpPr>
        <p:spPr>
          <a:xfrm>
            <a:off x="4300560" y="5759280"/>
            <a:ext cx="99108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Ростовский  р-н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9" name="CustomShape 170"/>
          <p:cNvSpPr/>
          <p:nvPr/>
        </p:nvSpPr>
        <p:spPr>
          <a:xfrm>
            <a:off x="4264560" y="592524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50" name="CustomShape 171"/>
          <p:cNvSpPr/>
          <p:nvPr/>
        </p:nvSpPr>
        <p:spPr>
          <a:xfrm>
            <a:off x="4571280" y="5925240"/>
            <a:ext cx="53964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1" name="CustomShape 172"/>
          <p:cNvSpPr/>
          <p:nvPr/>
        </p:nvSpPr>
        <p:spPr>
          <a:xfrm>
            <a:off x="3033000" y="676908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500/167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2" name="CustomShape 173"/>
          <p:cNvSpPr/>
          <p:nvPr/>
        </p:nvSpPr>
        <p:spPr>
          <a:xfrm>
            <a:off x="4343400" y="6155640"/>
            <a:ext cx="791280" cy="24336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2145/840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3" name="CustomShape 174"/>
          <p:cNvSpPr/>
          <p:nvPr/>
        </p:nvSpPr>
        <p:spPr>
          <a:xfrm>
            <a:off x="3767040" y="676908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4" name="CustomShape 175"/>
          <p:cNvSpPr/>
          <p:nvPr/>
        </p:nvSpPr>
        <p:spPr>
          <a:xfrm>
            <a:off x="5143680" y="615564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5" name="CustomShape 176"/>
          <p:cNvSpPr/>
          <p:nvPr/>
        </p:nvSpPr>
        <p:spPr>
          <a:xfrm>
            <a:off x="4343400" y="6412680"/>
            <a:ext cx="946080" cy="162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1360" bIns="813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14674/59049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6" name="CustomShape 177"/>
          <p:cNvSpPr/>
          <p:nvPr/>
        </p:nvSpPr>
        <p:spPr>
          <a:xfrm>
            <a:off x="3193200" y="506772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Борисоглебский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7" name="CustomShape 178"/>
          <p:cNvSpPr/>
          <p:nvPr/>
        </p:nvSpPr>
        <p:spPr>
          <a:xfrm>
            <a:off x="3371040" y="521460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58" name="CustomShape 179"/>
          <p:cNvSpPr/>
          <p:nvPr/>
        </p:nvSpPr>
        <p:spPr>
          <a:xfrm>
            <a:off x="3713040" y="521460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9" name="CustomShape 180"/>
          <p:cNvSpPr/>
          <p:nvPr/>
        </p:nvSpPr>
        <p:spPr>
          <a:xfrm>
            <a:off x="3431160" y="543924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668/346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0" name="CustomShape 181"/>
          <p:cNvSpPr/>
          <p:nvPr/>
        </p:nvSpPr>
        <p:spPr>
          <a:xfrm>
            <a:off x="4165200" y="543924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1" name="CustomShape 182"/>
          <p:cNvSpPr/>
          <p:nvPr/>
        </p:nvSpPr>
        <p:spPr>
          <a:xfrm>
            <a:off x="3431160" y="565596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6252/11377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2" name="CustomShape 183"/>
          <p:cNvSpPr/>
          <p:nvPr/>
        </p:nvSpPr>
        <p:spPr>
          <a:xfrm>
            <a:off x="1935360" y="48178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Угличский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3" name="CustomShape 184"/>
          <p:cNvSpPr/>
          <p:nvPr/>
        </p:nvSpPr>
        <p:spPr>
          <a:xfrm>
            <a:off x="2113200" y="49647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64" name="CustomShape 185"/>
          <p:cNvSpPr/>
          <p:nvPr/>
        </p:nvSpPr>
        <p:spPr>
          <a:xfrm>
            <a:off x="2455200" y="49647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5" name="CustomShape 186"/>
          <p:cNvSpPr/>
          <p:nvPr/>
        </p:nvSpPr>
        <p:spPr>
          <a:xfrm>
            <a:off x="2173320" y="518940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891/510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6" name="CustomShape 187"/>
          <p:cNvSpPr/>
          <p:nvPr/>
        </p:nvSpPr>
        <p:spPr>
          <a:xfrm>
            <a:off x="2907360" y="518940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55%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7" name="CustomShape 188"/>
          <p:cNvSpPr/>
          <p:nvPr/>
        </p:nvSpPr>
        <p:spPr>
          <a:xfrm>
            <a:off x="2173320" y="540612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12871/46639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8" name="CustomShape 189"/>
          <p:cNvSpPr/>
          <p:nvPr/>
        </p:nvSpPr>
        <p:spPr>
          <a:xfrm>
            <a:off x="5209920" y="5077800"/>
            <a:ext cx="115956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Гаврилов-Ямский 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9" name="CustomShape 190"/>
          <p:cNvSpPr/>
          <p:nvPr/>
        </p:nvSpPr>
        <p:spPr>
          <a:xfrm>
            <a:off x="5173920" y="524376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70" name="CustomShape 191"/>
          <p:cNvSpPr/>
          <p:nvPr/>
        </p:nvSpPr>
        <p:spPr>
          <a:xfrm>
            <a:off x="5480640" y="5243760"/>
            <a:ext cx="48672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1" name="CustomShape 192"/>
          <p:cNvSpPr/>
          <p:nvPr/>
        </p:nvSpPr>
        <p:spPr>
          <a:xfrm>
            <a:off x="5252760" y="5474160"/>
            <a:ext cx="714600" cy="24336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491/735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2" name="CustomShape 193"/>
          <p:cNvSpPr/>
          <p:nvPr/>
        </p:nvSpPr>
        <p:spPr>
          <a:xfrm>
            <a:off x="5981040" y="547416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67%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3" name="CustomShape 194"/>
          <p:cNvSpPr/>
          <p:nvPr/>
        </p:nvSpPr>
        <p:spPr>
          <a:xfrm>
            <a:off x="5252760" y="5731200"/>
            <a:ext cx="891720" cy="27720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9679/24730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4" name="CustomShape 195"/>
          <p:cNvSpPr/>
          <p:nvPr/>
        </p:nvSpPr>
        <p:spPr>
          <a:xfrm>
            <a:off x="4258080" y="4288320"/>
            <a:ext cx="115956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Ярославский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5" name="CustomShape 196"/>
          <p:cNvSpPr/>
          <p:nvPr/>
        </p:nvSpPr>
        <p:spPr>
          <a:xfrm>
            <a:off x="4564800" y="4418280"/>
            <a:ext cx="54612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6" name="CustomShape 197"/>
          <p:cNvSpPr/>
          <p:nvPr/>
        </p:nvSpPr>
        <p:spPr>
          <a:xfrm>
            <a:off x="4221000" y="4648680"/>
            <a:ext cx="830520" cy="24336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2500/1233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7" name="CustomShape 198"/>
          <p:cNvSpPr/>
          <p:nvPr/>
        </p:nvSpPr>
        <p:spPr>
          <a:xfrm>
            <a:off x="5065200" y="464868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8" name="CustomShape 199"/>
          <p:cNvSpPr/>
          <p:nvPr/>
        </p:nvSpPr>
        <p:spPr>
          <a:xfrm>
            <a:off x="4228920" y="4905720"/>
            <a:ext cx="952560" cy="22968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23027/68336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9" name="CustomShape 200"/>
          <p:cNvSpPr/>
          <p:nvPr/>
        </p:nvSpPr>
        <p:spPr>
          <a:xfrm>
            <a:off x="4854240" y="3534840"/>
            <a:ext cx="115956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г.о.г. Ярославль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" name="CustomShape 201"/>
          <p:cNvSpPr/>
          <p:nvPr/>
        </p:nvSpPr>
        <p:spPr>
          <a:xfrm>
            <a:off x="5124960" y="3700800"/>
            <a:ext cx="52596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1" name="CustomShape 202"/>
          <p:cNvSpPr/>
          <p:nvPr/>
        </p:nvSpPr>
        <p:spPr>
          <a:xfrm>
            <a:off x="4897080" y="3931200"/>
            <a:ext cx="862200" cy="23220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2500/1500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2" name="CustomShape 203"/>
          <p:cNvSpPr/>
          <p:nvPr/>
        </p:nvSpPr>
        <p:spPr>
          <a:xfrm>
            <a:off x="5769360" y="393120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3" name="CustomShape 204"/>
          <p:cNvSpPr/>
          <p:nvPr/>
        </p:nvSpPr>
        <p:spPr>
          <a:xfrm>
            <a:off x="4897080" y="4188240"/>
            <a:ext cx="1112400" cy="1551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77760" bIns="7776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19111/572626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4" name="CustomShape 205"/>
          <p:cNvSpPr/>
          <p:nvPr/>
        </p:nvSpPr>
        <p:spPr>
          <a:xfrm>
            <a:off x="4273920" y="441576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5" name="CustomShape 206"/>
          <p:cNvSpPr/>
          <p:nvPr/>
        </p:nvSpPr>
        <p:spPr>
          <a:xfrm>
            <a:off x="4813920" y="3695760"/>
            <a:ext cx="40968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6" name="CustomShape 207"/>
          <p:cNvSpPr/>
          <p:nvPr/>
        </p:nvSpPr>
        <p:spPr>
          <a:xfrm>
            <a:off x="5573520" y="43160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Некрасовский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7" name="CustomShape 208"/>
          <p:cNvSpPr/>
          <p:nvPr/>
        </p:nvSpPr>
        <p:spPr>
          <a:xfrm>
            <a:off x="5751360" y="44629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8" name="CustomShape 209"/>
          <p:cNvSpPr/>
          <p:nvPr/>
        </p:nvSpPr>
        <p:spPr>
          <a:xfrm>
            <a:off x="6093360" y="44629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9" name="CustomShape 210"/>
          <p:cNvSpPr/>
          <p:nvPr/>
        </p:nvSpPr>
        <p:spPr>
          <a:xfrm>
            <a:off x="5751360" y="4687560"/>
            <a:ext cx="78048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1666/655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0" name="CustomShape 211"/>
          <p:cNvSpPr/>
          <p:nvPr/>
        </p:nvSpPr>
        <p:spPr>
          <a:xfrm>
            <a:off x="6545520" y="468756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1" name="CustomShape 212"/>
          <p:cNvSpPr/>
          <p:nvPr/>
        </p:nvSpPr>
        <p:spPr>
          <a:xfrm>
            <a:off x="5811480" y="490428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12483/19863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2" name="CustomShape 213"/>
          <p:cNvSpPr/>
          <p:nvPr/>
        </p:nvSpPr>
        <p:spPr>
          <a:xfrm>
            <a:off x="2945520" y="40640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Большесельский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3" name="CustomShape 214"/>
          <p:cNvSpPr/>
          <p:nvPr/>
        </p:nvSpPr>
        <p:spPr>
          <a:xfrm>
            <a:off x="3123360" y="42109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94" name="CustomShape 215"/>
          <p:cNvSpPr/>
          <p:nvPr/>
        </p:nvSpPr>
        <p:spPr>
          <a:xfrm>
            <a:off x="3465360" y="42109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5" name="CustomShape 216"/>
          <p:cNvSpPr/>
          <p:nvPr/>
        </p:nvSpPr>
        <p:spPr>
          <a:xfrm>
            <a:off x="3186000" y="443556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1159/321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6" name="CustomShape 217"/>
          <p:cNvSpPr/>
          <p:nvPr/>
        </p:nvSpPr>
        <p:spPr>
          <a:xfrm>
            <a:off x="3917520" y="443556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38%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7" name="CustomShape 218"/>
          <p:cNvSpPr/>
          <p:nvPr/>
        </p:nvSpPr>
        <p:spPr>
          <a:xfrm>
            <a:off x="3183480" y="465228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5325/9415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8" name="CustomShape 219"/>
          <p:cNvSpPr/>
          <p:nvPr/>
        </p:nvSpPr>
        <p:spPr>
          <a:xfrm>
            <a:off x="1863360" y="39920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Мышкинский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9" name="CustomShape 220"/>
          <p:cNvSpPr/>
          <p:nvPr/>
        </p:nvSpPr>
        <p:spPr>
          <a:xfrm>
            <a:off x="2041200" y="41389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00" name="CustomShape 221"/>
          <p:cNvSpPr/>
          <p:nvPr/>
        </p:nvSpPr>
        <p:spPr>
          <a:xfrm>
            <a:off x="2383200" y="41389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1" name="CustomShape 222"/>
          <p:cNvSpPr/>
          <p:nvPr/>
        </p:nvSpPr>
        <p:spPr>
          <a:xfrm>
            <a:off x="2101320" y="436356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748/253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2" name="CustomShape 223"/>
          <p:cNvSpPr/>
          <p:nvPr/>
        </p:nvSpPr>
        <p:spPr>
          <a:xfrm>
            <a:off x="2101320" y="458028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4738/9294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3" name="CustomShape 224"/>
          <p:cNvSpPr/>
          <p:nvPr/>
        </p:nvSpPr>
        <p:spPr>
          <a:xfrm>
            <a:off x="1683360" y="313020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Некоузский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4" name="CustomShape 225"/>
          <p:cNvSpPr/>
          <p:nvPr/>
        </p:nvSpPr>
        <p:spPr>
          <a:xfrm>
            <a:off x="1861200" y="327708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05" name="CustomShape 226"/>
          <p:cNvSpPr/>
          <p:nvPr/>
        </p:nvSpPr>
        <p:spPr>
          <a:xfrm>
            <a:off x="2203200" y="327708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6" name="CustomShape 227"/>
          <p:cNvSpPr/>
          <p:nvPr/>
        </p:nvSpPr>
        <p:spPr>
          <a:xfrm>
            <a:off x="1921320" y="350172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1123/328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7" name="CustomShape 228"/>
          <p:cNvSpPr/>
          <p:nvPr/>
        </p:nvSpPr>
        <p:spPr>
          <a:xfrm>
            <a:off x="1921320" y="371844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8101/11992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8" name="CustomShape 229"/>
          <p:cNvSpPr/>
          <p:nvPr/>
        </p:nvSpPr>
        <p:spPr>
          <a:xfrm>
            <a:off x="1683360" y="223236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Брейтовский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9" name="CustomShape 230"/>
          <p:cNvSpPr/>
          <p:nvPr/>
        </p:nvSpPr>
        <p:spPr>
          <a:xfrm>
            <a:off x="1861200" y="237924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10" name="CustomShape 231"/>
          <p:cNvSpPr/>
          <p:nvPr/>
        </p:nvSpPr>
        <p:spPr>
          <a:xfrm>
            <a:off x="2203200" y="237924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1" name="CustomShape 232"/>
          <p:cNvSpPr/>
          <p:nvPr/>
        </p:nvSpPr>
        <p:spPr>
          <a:xfrm>
            <a:off x="1921320" y="260388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707/245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2" name="CustomShape 233"/>
          <p:cNvSpPr/>
          <p:nvPr/>
        </p:nvSpPr>
        <p:spPr>
          <a:xfrm>
            <a:off x="1921320" y="282060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4840/5546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3" name="CustomShape 234"/>
          <p:cNvSpPr/>
          <p:nvPr/>
        </p:nvSpPr>
        <p:spPr>
          <a:xfrm>
            <a:off x="3159360" y="140652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Пошехонский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4" name="CustomShape 235"/>
          <p:cNvSpPr/>
          <p:nvPr/>
        </p:nvSpPr>
        <p:spPr>
          <a:xfrm>
            <a:off x="3337200" y="155340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15" name="CustomShape 236"/>
          <p:cNvSpPr/>
          <p:nvPr/>
        </p:nvSpPr>
        <p:spPr>
          <a:xfrm>
            <a:off x="3679200" y="155340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6" name="CustomShape 237"/>
          <p:cNvSpPr/>
          <p:nvPr/>
        </p:nvSpPr>
        <p:spPr>
          <a:xfrm>
            <a:off x="3319920" y="1778040"/>
            <a:ext cx="7977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1370/461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7" name="CustomShape 253"/>
          <p:cNvSpPr/>
          <p:nvPr/>
        </p:nvSpPr>
        <p:spPr>
          <a:xfrm>
            <a:off x="3397320" y="199476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8040/10684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8" name="CustomShape 255"/>
          <p:cNvSpPr/>
          <p:nvPr/>
        </p:nvSpPr>
        <p:spPr>
          <a:xfrm>
            <a:off x="2763360" y="216468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Рыбинский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9" name="CustomShape 256"/>
          <p:cNvSpPr/>
          <p:nvPr/>
        </p:nvSpPr>
        <p:spPr>
          <a:xfrm>
            <a:off x="2941200" y="23115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20" name="CustomShape 257"/>
          <p:cNvSpPr/>
          <p:nvPr/>
        </p:nvSpPr>
        <p:spPr>
          <a:xfrm>
            <a:off x="3283200" y="23115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1" name="CustomShape 258"/>
          <p:cNvSpPr/>
          <p:nvPr/>
        </p:nvSpPr>
        <p:spPr>
          <a:xfrm>
            <a:off x="2908080" y="2536200"/>
            <a:ext cx="81360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2638/795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2" name="CustomShape 259"/>
          <p:cNvSpPr/>
          <p:nvPr/>
        </p:nvSpPr>
        <p:spPr>
          <a:xfrm>
            <a:off x="3001320" y="275292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14133/27052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3" name="CustomShape 260"/>
          <p:cNvSpPr/>
          <p:nvPr/>
        </p:nvSpPr>
        <p:spPr>
          <a:xfrm>
            <a:off x="2763360" y="30668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г.о.г. Рыбинск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4" name="CustomShape 261"/>
          <p:cNvSpPr/>
          <p:nvPr/>
        </p:nvSpPr>
        <p:spPr>
          <a:xfrm>
            <a:off x="2941200" y="32137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25" name="CustomShape 262"/>
          <p:cNvSpPr/>
          <p:nvPr/>
        </p:nvSpPr>
        <p:spPr>
          <a:xfrm>
            <a:off x="3283200" y="32137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6" name="CustomShape 263"/>
          <p:cNvSpPr/>
          <p:nvPr/>
        </p:nvSpPr>
        <p:spPr>
          <a:xfrm>
            <a:off x="3001320" y="343836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70/400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7" name="CustomShape 264"/>
          <p:cNvSpPr/>
          <p:nvPr/>
        </p:nvSpPr>
        <p:spPr>
          <a:xfrm>
            <a:off x="2925000" y="3655080"/>
            <a:ext cx="10008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8529/174830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8" name="CustomShape 265"/>
          <p:cNvSpPr/>
          <p:nvPr/>
        </p:nvSpPr>
        <p:spPr>
          <a:xfrm>
            <a:off x="3735360" y="306900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Тутаевский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9" name="CustomShape 266"/>
          <p:cNvSpPr/>
          <p:nvPr/>
        </p:nvSpPr>
        <p:spPr>
          <a:xfrm>
            <a:off x="3913200" y="321588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30" name="CustomShape 267"/>
          <p:cNvSpPr/>
          <p:nvPr/>
        </p:nvSpPr>
        <p:spPr>
          <a:xfrm>
            <a:off x="4255200" y="321588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1" name="CustomShape 268"/>
          <p:cNvSpPr/>
          <p:nvPr/>
        </p:nvSpPr>
        <p:spPr>
          <a:xfrm>
            <a:off x="3973320" y="3440520"/>
            <a:ext cx="82224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1271/499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2" name="CustomShape 269"/>
          <p:cNvSpPr/>
          <p:nvPr/>
        </p:nvSpPr>
        <p:spPr>
          <a:xfrm>
            <a:off x="3973320" y="365724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9963/53031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3" name="CustomShape 270"/>
          <p:cNvSpPr/>
          <p:nvPr/>
        </p:nvSpPr>
        <p:spPr>
          <a:xfrm>
            <a:off x="4849200" y="272772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Даниловский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4" name="CustomShape 271"/>
          <p:cNvSpPr/>
          <p:nvPr/>
        </p:nvSpPr>
        <p:spPr>
          <a:xfrm>
            <a:off x="5027040" y="291060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35" name="CustomShape 272"/>
          <p:cNvSpPr/>
          <p:nvPr/>
        </p:nvSpPr>
        <p:spPr>
          <a:xfrm>
            <a:off x="5369040" y="291060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6" name="CustomShape 273"/>
          <p:cNvSpPr/>
          <p:nvPr/>
        </p:nvSpPr>
        <p:spPr>
          <a:xfrm>
            <a:off x="5015160" y="3135240"/>
            <a:ext cx="792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1891/652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7" name="CustomShape 274"/>
          <p:cNvSpPr/>
          <p:nvPr/>
        </p:nvSpPr>
        <p:spPr>
          <a:xfrm>
            <a:off x="5821200" y="313524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8" name="CustomShape 275"/>
          <p:cNvSpPr/>
          <p:nvPr/>
        </p:nvSpPr>
        <p:spPr>
          <a:xfrm>
            <a:off x="5087160" y="335196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10814/20868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9" name="CustomShape 276"/>
          <p:cNvSpPr/>
          <p:nvPr/>
        </p:nvSpPr>
        <p:spPr>
          <a:xfrm>
            <a:off x="6109200" y="237276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40" name="CustomShape 277"/>
          <p:cNvSpPr/>
          <p:nvPr/>
        </p:nvSpPr>
        <p:spPr>
          <a:xfrm>
            <a:off x="6451200" y="237276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1" name="CustomShape 286"/>
          <p:cNvSpPr/>
          <p:nvPr/>
        </p:nvSpPr>
        <p:spPr>
          <a:xfrm>
            <a:off x="6169320" y="259740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108/336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2" name="CustomShape 287"/>
          <p:cNvSpPr/>
          <p:nvPr/>
        </p:nvSpPr>
        <p:spPr>
          <a:xfrm>
            <a:off x="4529520" y="1544040"/>
            <a:ext cx="1411920" cy="2437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8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Первомайский МО</a:t>
            </a:r>
            <a:endParaRPr b="0" lang="ru-RU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3" name="CustomShape 288"/>
          <p:cNvSpPr/>
          <p:nvPr/>
        </p:nvSpPr>
        <p:spPr>
          <a:xfrm>
            <a:off x="4707360" y="1798920"/>
            <a:ext cx="42624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44" name="CustomShape 289"/>
          <p:cNvSpPr/>
          <p:nvPr/>
        </p:nvSpPr>
        <p:spPr>
          <a:xfrm>
            <a:off x="5049360" y="1798920"/>
            <a:ext cx="43848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5" name="CustomShape 290"/>
          <p:cNvSpPr/>
          <p:nvPr/>
        </p:nvSpPr>
        <p:spPr>
          <a:xfrm>
            <a:off x="4767480" y="2023560"/>
            <a:ext cx="720360" cy="20304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988/329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6" name="CustomShape 291"/>
          <p:cNvSpPr/>
          <p:nvPr/>
        </p:nvSpPr>
        <p:spPr>
          <a:xfrm>
            <a:off x="5501520" y="202356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84%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7" name="CustomShape 292"/>
          <p:cNvSpPr/>
          <p:nvPr/>
        </p:nvSpPr>
        <p:spPr>
          <a:xfrm>
            <a:off x="4767480" y="2240280"/>
            <a:ext cx="952200" cy="2167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5258/8698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8" name="CustomShape 293"/>
          <p:cNvSpPr/>
          <p:nvPr/>
        </p:nvSpPr>
        <p:spPr>
          <a:xfrm>
            <a:off x="2601000" y="240840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9" name="CustomShape 294"/>
          <p:cNvSpPr/>
          <p:nvPr/>
        </p:nvSpPr>
        <p:spPr>
          <a:xfrm>
            <a:off x="2591640" y="333504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0" name="CustomShape 295"/>
          <p:cNvSpPr/>
          <p:nvPr/>
        </p:nvSpPr>
        <p:spPr>
          <a:xfrm>
            <a:off x="2754000" y="4208040"/>
            <a:ext cx="353520" cy="140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78%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1" name="CustomShape 296"/>
          <p:cNvSpPr/>
          <p:nvPr/>
        </p:nvSpPr>
        <p:spPr>
          <a:xfrm>
            <a:off x="3635640" y="236304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55%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2" name="CustomShape 297"/>
          <p:cNvSpPr/>
          <p:nvPr/>
        </p:nvSpPr>
        <p:spPr>
          <a:xfrm>
            <a:off x="3626280" y="325368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3" name="CustomShape 298"/>
          <p:cNvSpPr/>
          <p:nvPr/>
        </p:nvSpPr>
        <p:spPr>
          <a:xfrm>
            <a:off x="4624920" y="328032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85%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4" name="CustomShape 299"/>
          <p:cNvSpPr/>
          <p:nvPr/>
        </p:nvSpPr>
        <p:spPr>
          <a:xfrm>
            <a:off x="4183560" y="1794960"/>
            <a:ext cx="338040" cy="1414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5" name="CustomShape 300"/>
          <p:cNvSpPr/>
          <p:nvPr/>
        </p:nvSpPr>
        <p:spPr>
          <a:xfrm>
            <a:off x="2867400" y="6954480"/>
            <a:ext cx="946440" cy="16308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1720" bIns="81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20854/55266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6" name="CustomShape 160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8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7839" name="CustomShape 581"/>
          <p:cNvSpPr/>
          <p:nvPr/>
        </p:nvSpPr>
        <p:spPr>
          <a:xfrm>
            <a:off x="298800" y="930600"/>
            <a:ext cx="220752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ГО Рыбинск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7840" name="Group 32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7841" name="CustomShape 588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842" name="CustomShape 115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843" name="CustomShape 115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844" name="CustomShape 115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7845" name="CustomShape 115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7846" name="Picture 6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47" name="CustomShape 115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7848" name="Group 33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7849" name="CustomShape 115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0" name="CustomShape 115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1" name="CustomShape 115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2" name="CustomShape 116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3" name="CustomShape 116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4" name="CustomShape 116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5" name="CustomShape 116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6" name="CustomShape 116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7" name="CustomShape 116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8" name="CustomShape 116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59" name="CustomShape 116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0" name="CustomShape 116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1" name="CustomShape 116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2" name="CustomShape 117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3" name="CustomShape 117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4" name="CustomShape 117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5" name="CustomShape 117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6" name="CustomShape 117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7" name="CustomShape 117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8" name="CustomShape 117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69" name="CustomShape 117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0" name="CustomShape 117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1" name="CustomShape 117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2" name="CustomShape 118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3" name="CustomShape 118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4" name="CustomShape 118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5" name="CustomShape 118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6" name="CustomShape 118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7" name="CustomShape 118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8" name="CustomShape 118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79" name="CustomShape 118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0" name="CustomShape 118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1" name="CustomShape 118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2" name="CustomShape 119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3" name="CustomShape 119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4" name="CustomShape 119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5" name="CustomShape 119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6" name="CustomShape 119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7" name="CustomShape 119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8" name="CustomShape 119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89" name="CustomShape 119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0" name="CustomShape 119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1" name="CustomShape 119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2" name="CustomShape 120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3" name="CustomShape 120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4" name="CustomShape 120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5" name="CustomShape 120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6" name="CustomShape 120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7" name="CustomShape 120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8" name="CustomShape 120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899" name="CustomShape 120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0" name="CustomShape 120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1" name="CustomShape 120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2" name="CustomShape 121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3" name="CustomShape 121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4" name="CustomShape 121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5" name="CustomShape 121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6" name="CustomShape 121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7" name="CustomShape 121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8" name="CustomShape 121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09" name="CustomShape 121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0" name="CustomShape 121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1" name="CustomShape 12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2" name="CustomShape 122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3" name="CustomShape 122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4" name="CustomShape 122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5" name="CustomShape 122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6" name="CustomShape 122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7" name="CustomShape 122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8" name="CustomShape 122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19" name="CustomShape 122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0" name="CustomShape 122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1" name="CustomShape 122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2" name="CustomShape 123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3" name="CustomShape 123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4" name="CustomShape 123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5" name="CustomShape 123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6" name="CustomShape 123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7" name="CustomShape 123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8" name="CustomShape 123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29" name="CustomShape 123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0" name="CustomShape 123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1" name="CustomShape 123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2" name="CustomShape 124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3" name="CustomShape 124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4" name="CustomShape 124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5" name="CustomShape 124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6" name="CustomShape 124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7" name="CustomShape 124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8" name="CustomShape 124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39" name="CustomShape 124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0" name="CustomShape 124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1" name="CustomShape 124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2" name="CustomShape 125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3" name="CustomShape 125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4" name="CustomShape 125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5" name="CustomShape 125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6" name="CustomShape 125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7" name="CustomShape 125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8" name="CustomShape 125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49" name="CustomShape 125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0" name="CustomShape 125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1" name="CustomShape 125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2" name="CustomShape 126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3" name="CustomShape 12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4" name="CustomShape 126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5" name="CustomShape 126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6" name="CustomShape 126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7" name="CustomShape 126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8" name="CustomShape 126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59" name="CustomShape 126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0" name="CustomShape 126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1" name="CustomShape 126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2" name="CustomShape 127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3" name="CustomShape 127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4" name="CustomShape 127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5" name="CustomShape 127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6" name="CustomShape 127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7" name="CustomShape 127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8" name="CustomShape 127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69" name="CustomShape 127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0" name="CustomShape 127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1" name="CustomShape 127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2" name="CustomShape 128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3" name="CustomShape 128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4" name="CustomShape 128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5" name="CustomShape 128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6" name="CustomShape 128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7" name="CustomShape 128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8" name="CustomShape 128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79" name="CustomShape 128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0" name="CustomShape 128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1" name="CustomShape 128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2" name="CustomShape 129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3" name="CustomShape 129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4" name="CustomShape 129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5" name="CustomShape 129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6" name="CustomShape 129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7" name="CustomShape 129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8" name="CustomShape 129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89" name="CustomShape 129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0" name="CustomShape 129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1" name="CustomShape 129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2" name="CustomShape 130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3" name="CustomShape 130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4" name="CustomShape 130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5" name="CustomShape 130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6" name="CustomShape 130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7" name="CustomShape 130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8" name="CustomShape 130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7999" name="CustomShape 130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0" name="CustomShape 130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1" name="CustomShape 130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2" name="CustomShape 131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3" name="CustomShape 131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4" name="CustomShape 131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5" name="CustomShape 131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6" name="CustomShape 131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7" name="CustomShape 131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8" name="CustomShape 131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09" name="CustomShape 131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0" name="CustomShape 131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1" name="CustomShape 131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2" name="CustomShape 132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3" name="CustomShape 132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4" name="CustomShape 132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5" name="CustomShape 132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6" name="CustomShape 132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7" name="CustomShape 132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8" name="CustomShape 132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19" name="CustomShape 132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0" name="CustomShape 132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1" name="CustomShape 132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2" name="CustomShape 133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3" name="CustomShape 133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4" name="CustomShape 133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5" name="CustomShape 133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6" name="CustomShape 133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7" name="CustomShape 133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8" name="CustomShape 133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29" name="CustomShape 133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0" name="CustomShape 133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1" name="CustomShape 133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2" name="CustomShape 134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3" name="CustomShape 134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4" name="CustomShape 134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5" name="CustomShape 134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6" name="CustomShape 134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7" name="CustomShape 134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8" name="CustomShape 134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39" name="CustomShape 134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0" name="CustomShape 134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1" name="CustomShape 134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2" name="CustomShape 135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3" name="CustomShape 135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4" name="CustomShape 135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5" name="CustomShape 135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6" name="CustomShape 135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7" name="CustomShape 135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8" name="CustomShape 135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49" name="CustomShape 135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0" name="CustomShape 135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1" name="CustomShape 135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2" name="CustomShape 136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3" name="CustomShape 136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4" name="CustomShape 136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5" name="CustomShape 136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6" name="CustomShape 136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7" name="CustomShape 136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8" name="CustomShape 136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59" name="CustomShape 136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0" name="CustomShape 136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1" name="CustomShape 136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2" name="CustomShape 137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3" name="CustomShape 137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4" name="CustomShape 137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5" name="CustomShape 137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6" name="CustomShape 137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7" name="CustomShape 137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8" name="CustomShape 137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69" name="CustomShape 137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0" name="CustomShape 137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1" name="CustomShape 137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2" name="CustomShape 138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3" name="CustomShape 138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4" name="CustomShape 138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5" name="CustomShape 138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6" name="CustomShape 138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7" name="CustomShape 138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8" name="CustomShape 138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79" name="CustomShape 138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0" name="CustomShape 138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1" name="CustomShape 138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2" name="CustomShape 139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3" name="CustomShape 139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4" name="CustomShape 139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5" name="CustomShape 139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6" name="CustomShape 139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7" name="CustomShape 139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8" name="CustomShape 13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89" name="CustomShape 139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0" name="CustomShape 139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1" name="CustomShape 139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2" name="CustomShape 140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3" name="CustomShape 140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4" name="CustomShape 140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5" name="CustomShape 140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6" name="CustomShape 140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7" name="CustomShape 140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8" name="CustomShape 140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099" name="CustomShape 140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0" name="CustomShape 140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1" name="CustomShape 140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2" name="CustomShape 141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3" name="CustomShape 141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4" name="CustomShape 141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5" name="CustomShape 141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6" name="CustomShape 141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7" name="CustomShape 141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8" name="CustomShape 141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09" name="CustomShape 141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0" name="CustomShape 141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1" name="CustomShape 141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2" name="CustomShape 142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3" name="CustomShape 142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4" name="CustomShape 142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5" name="CustomShape 142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6" name="CustomShape 142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7" name="CustomShape 142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8" name="CustomShape 14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19" name="CustomShape 142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0" name="CustomShape 142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1" name="CustomShape 142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2" name="CustomShape 143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3" name="CustomShape 143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4" name="CustomShape 143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5" name="CustomShape 143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6" name="CustomShape 143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7" name="CustomShape 143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8" name="CustomShape 143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29" name="CustomShape 143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0" name="CustomShape 143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1" name="CustomShape 143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2" name="CustomShape 144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3" name="CustomShape 144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4" name="CustomShape 144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5" name="CustomShape 144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6" name="CustomShape 144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7" name="CustomShape 144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8" name="CustomShape 144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39" name="CustomShape 144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0" name="CustomShape 144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1" name="CustomShape 144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2" name="CustomShape 145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3" name="CustomShape 145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4" name="CustomShape 145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5" name="CustomShape 145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6" name="Line 6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7" name="CustomShape 145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8" name="CustomShape 145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49" name="CustomShape 145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0" name="CustomShape 145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1" name="CustomShape 145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2" name="CustomShape 145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3" name="CustomShape 146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4" name="CustomShape 146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5" name="CustomShape 146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6" name="CustomShape 146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7" name="CustomShape 146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8" name="CustomShape 146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59" name="CustomShape 146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0" name="CustomShape 146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1" name="CustomShape 146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2" name="CustomShape 146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3" name="CustomShape 147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4" name="CustomShape 147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5" name="CustomShape 147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6" name="CustomShape 147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7" name="CustomShape 147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8" name="CustomShape 147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69" name="CustomShape 147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0" name="CustomShape 147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1" name="CustomShape 147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2" name="CustomShape 147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3" name="CustomShape 148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4" name="CustomShape 148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5" name="CustomShape 148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6" name="CustomShape 148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7" name="CustomShape 148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8" name="CustomShape 148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79" name="CustomShape 148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0" name="CustomShape 148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1" name="CustomShape 148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2" name="CustomShape 148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3" name="CustomShape 149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4" name="CustomShape 149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5" name="CustomShape 149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6" name="CustomShape 149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7" name="CustomShape 149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8" name="CustomShape 149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89" name="CustomShape 149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0" name="CustomShape 149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1" name="CustomShape 149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2" name="CustomShape 149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3" name="CustomShape 150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4" name="CustomShape 150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5" name="CustomShape 150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6" name="CustomShape 150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7" name="CustomShape 150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8" name="CustomShape 150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199" name="CustomShape 150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200" name="CustomShape 150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8201" name="Group 34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8202" name="CustomShape 150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03" name="CustomShape 150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04" name="CustomShape 151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205" name="CustomShape 151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206" name="CustomShape 151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8207" name="CustomShape 151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208" name="CustomShape 151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09" name="CustomShape 1515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70/400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10" name="CustomShape 151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11" name="CustomShape 151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8529/174830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12" name="CustomShape 151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ГО РЫБИНСК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8213" name="Group 35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8214" name="Group 36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8215" name="CustomShape 151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8216" name="Group 37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8217" name="Group 38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8218" name="CustomShape 152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219" name="CustomShape 152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0" name="CustomShape 152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1" name="CustomShape 152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222" name="CustomShape 152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3" name="CustomShape 152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224" name="CustomShape 152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5" name="CustomShape 152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6" name="CustomShape 152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7" name="CustomShape 152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228" name="CustomShape 153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229" name="CustomShape 153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230" name="CustomShape 153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231" name="CustomShape 153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232" name="CustomShape 153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8233" name="CustomShape 153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234" name="CustomShape 153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8235" name="CustomShape 2271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236" name="CustomShape 2272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8237" name="Рисунок 2_ 6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238" name="Рисунок 4_ 6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239" name="CustomShape 6563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240" name="CustomShape 6564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41" name="CustomShape 242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242" name="" descr=""/>
          <p:cNvPicPr/>
          <p:nvPr/>
        </p:nvPicPr>
        <p:blipFill>
          <a:blip r:embed="rId5"/>
          <a:stretch/>
        </p:blipFill>
        <p:spPr>
          <a:xfrm>
            <a:off x="162360" y="263700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120" dur="indefinite" restart="never" nodeType="tmRoot">
          <p:childTnLst>
            <p:seq>
              <p:cTn id="121" dur="indefinite" nodeType="mainSeq"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5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8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8244" name="CustomShape 6170"/>
          <p:cNvSpPr/>
          <p:nvPr/>
        </p:nvSpPr>
        <p:spPr>
          <a:xfrm>
            <a:off x="298800" y="930600"/>
            <a:ext cx="275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Рыбинский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8245" name="Group 119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8246" name="CustomShape 617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247" name="CustomShape 617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248" name="CustomShape 617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249" name="CustomShape 617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250" name="CustomShape 617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8251" name="Picture 17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252" name="CustomShape 617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8253" name="Group 120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8254" name="CustomShape 617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55" name="CustomShape 617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56" name="CustomShape 617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57" name="CustomShape 618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58" name="CustomShape 618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59" name="CustomShape 618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0" name="CustomShape 618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1" name="CustomShape 618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2" name="CustomShape 618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3" name="CustomShape 618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4" name="CustomShape 618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5" name="CustomShape 618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6" name="CustomShape 618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7" name="CustomShape 619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8" name="CustomShape 619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69" name="CustomShape 619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0" name="CustomShape 619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1" name="CustomShape 619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2" name="CustomShape 619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3" name="CustomShape 619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4" name="CustomShape 619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5" name="CustomShape 619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6" name="CustomShape 619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7" name="CustomShape 620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8" name="CustomShape 620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79" name="CustomShape 620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0" name="CustomShape 620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1" name="CustomShape 620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2" name="CustomShape 620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3" name="CustomShape 620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4" name="CustomShape 620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5" name="CustomShape 620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6" name="CustomShape 620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7" name="CustomShape 621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8" name="CustomShape 621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89" name="CustomShape 621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0" name="CustomShape 621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1" name="CustomShape 621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2" name="CustomShape 621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3" name="CustomShape 621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4" name="CustomShape 621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5" name="CustomShape 621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6" name="CustomShape 621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7" name="CustomShape 622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8" name="CustomShape 622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299" name="CustomShape 622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0" name="CustomShape 622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1" name="CustomShape 622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2" name="CustomShape 622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3" name="CustomShape 622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4" name="CustomShape 622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5" name="CustomShape 622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6" name="CustomShape 622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7" name="CustomShape 623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8" name="CustomShape 623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09" name="CustomShape 623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0" name="CustomShape 623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1" name="CustomShape 623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2" name="CustomShape 623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3" name="CustomShape 623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4" name="CustomShape 623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5" name="CustomShape 623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6" name="CustomShape 623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7" name="CustomShape 624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8" name="CustomShape 624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19" name="CustomShape 624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0" name="CustomShape 624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1" name="CustomShape 624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2" name="CustomShape 624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3" name="CustomShape 624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4" name="CustomShape 624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5" name="CustomShape 62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6" name="CustomShape 62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7" name="CustomShape 62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8" name="CustomShape 62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29" name="CustomShape 62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0" name="CustomShape 62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1" name="CustomShape 62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2" name="CustomShape 62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3" name="CustomShape 62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4" name="CustomShape 62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5" name="CustomShape 62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6" name="CustomShape 62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7" name="CustomShape 62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8" name="CustomShape 626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39" name="CustomShape 626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0" name="CustomShape 626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1" name="CustomShape 626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2" name="CustomShape 626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3" name="CustomShape 626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4" name="CustomShape 626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5" name="CustomShape 626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6" name="CustomShape 626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7" name="CustomShape 627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8" name="CustomShape 627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49" name="CustomShape 627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0" name="CustomShape 627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1" name="CustomShape 627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2" name="CustomShape 627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3" name="CustomShape 627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4" name="CustomShape 627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5" name="CustomShape 627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6" name="CustomShape 627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7" name="CustomShape 628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8" name="CustomShape 628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59" name="CustomShape 628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0" name="CustomShape 628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1" name="CustomShape 628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2" name="CustomShape 628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3" name="CustomShape 628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4" name="CustomShape 628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5" name="CustomShape 628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6" name="CustomShape 628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7" name="CustomShape 629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8" name="CustomShape 629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69" name="CustomShape 629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0" name="CustomShape 629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1" name="CustomShape 629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2" name="CustomShape 62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3" name="CustomShape 62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4" name="CustomShape 62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5" name="CustomShape 62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6" name="CustomShape 62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7" name="CustomShape 63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8" name="CustomShape 63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79" name="CustomShape 63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0" name="CustomShape 63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1" name="CustomShape 63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2" name="CustomShape 63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3" name="CustomShape 63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4" name="CustomShape 63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5" name="CustomShape 630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6" name="CustomShape 630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7" name="CustomShape 631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8" name="CustomShape 631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89" name="CustomShape 631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0" name="CustomShape 631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1" name="CustomShape 631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2" name="CustomShape 631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3" name="CustomShape 631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4" name="CustomShape 631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5" name="CustomShape 631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6" name="CustomShape 631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7" name="CustomShape 632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8" name="CustomShape 632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399" name="CustomShape 63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0" name="CustomShape 63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1" name="CustomShape 63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2" name="CustomShape 63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3" name="CustomShape 63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4" name="CustomShape 63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5" name="CustomShape 63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6" name="CustomShape 63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7" name="CustomShape 63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8" name="CustomShape 63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09" name="CustomShape 63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0" name="CustomShape 63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1" name="CustomShape 63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2" name="CustomShape 633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3" name="CustomShape 633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4" name="CustomShape 633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5" name="CustomShape 633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6" name="CustomShape 633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7" name="CustomShape 634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8" name="CustomShape 634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19" name="CustomShape 634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0" name="CustomShape 634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1" name="CustomShape 634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2" name="CustomShape 634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3" name="CustomShape 634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4" name="CustomShape 634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5" name="CustomShape 634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6" name="CustomShape 634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7" name="CustomShape 635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8" name="CustomShape 635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29" name="CustomShape 635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0" name="CustomShape 635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1" name="CustomShape 635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2" name="CustomShape 635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3" name="CustomShape 635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4" name="CustomShape 635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5" name="CustomShape 635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6" name="CustomShape 635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7" name="CustomShape 636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8" name="CustomShape 636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39" name="CustomShape 636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0" name="CustomShape 636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1" name="CustomShape 636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2" name="CustomShape 636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3" name="CustomShape 636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4" name="CustomShape 636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5" name="CustomShape 636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6" name="CustomShape 636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7" name="CustomShape 637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8" name="CustomShape 637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49" name="CustomShape 637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0" name="CustomShape 637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1" name="CustomShape 637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2" name="CustomShape 637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3" name="CustomShape 637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4" name="CustomShape 637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5" name="CustomShape 637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6" name="CustomShape 637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7" name="CustomShape 638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8" name="CustomShape 63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59" name="CustomShape 63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0" name="CustomShape 63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1" name="CustomShape 63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2" name="CustomShape 63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3" name="CustomShape 63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4" name="CustomShape 63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5" name="CustomShape 63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6" name="CustomShape 63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7" name="CustomShape 63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8" name="CustomShape 63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69" name="CustomShape 63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0" name="CustomShape 63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1" name="CustomShape 639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2" name="CustomShape 639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3" name="CustomShape 639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4" name="CustomShape 639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5" name="CustomShape 639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6" name="CustomShape 639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7" name="CustomShape 640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8" name="CustomShape 640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79" name="CustomShape 640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0" name="CustomShape 640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1" name="CustomShape 640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2" name="CustomShape 640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3" name="CustomShape 640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4" name="CustomShape 640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5" name="CustomShape 640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6" name="CustomShape 640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7" name="CustomShape 641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8" name="CustomShape 641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89" name="CustomShape 641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0" name="CustomShape 641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1" name="CustomShape 641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2" name="CustomShape 641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3" name="CustomShape 641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4" name="CustomShape 641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5" name="CustomShape 641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6" name="CustomShape 641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7" name="CustomShape 642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8" name="CustomShape 642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499" name="CustomShape 642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0" name="CustomShape 642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1" name="CustomShape 642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2" name="CustomShape 642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3" name="CustomShape 642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4" name="CustomShape 642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5" name="CustomShape 64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6" name="CustomShape 64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7" name="CustomShape 64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8" name="CustomShape 64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09" name="CustomShape 64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0" name="CustomShape 64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1" name="CustomShape 64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2" name="CustomShape 64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3" name="CustomShape 64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4" name="CustomShape 64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5" name="CustomShape 64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6" name="CustomShape 64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7" name="CustomShape 64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8" name="CustomShape 644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19" name="CustomShape 644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0" name="CustomShape 644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1" name="CustomShape 644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2" name="CustomShape 644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3" name="CustomShape 644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4" name="CustomShape 644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5" name="CustomShape 644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6" name="CustomShape 644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7" name="CustomShape 645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8" name="CustomShape 645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29" name="CustomShape 645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0" name="CustomShape 645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1" name="CustomShape 645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2" name="CustomShape 64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3" name="CustomShape 64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4" name="CustomShape 64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5" name="CustomShape 64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6" name="CustomShape 64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7" name="CustomShape 64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8" name="CustomShape 64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39" name="CustomShape 64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0" name="CustomShape 64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1" name="CustomShape 64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2" name="CustomShape 64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3" name="CustomShape 64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4" name="CustomShape 64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5" name="CustomShape 646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6" name="CustomShape 646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7" name="CustomShape 647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8" name="CustomShape 647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49" name="CustomShape 647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0" name="CustomShape 647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1" name="Line 17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2" name="CustomShape 647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3" name="CustomShape 647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4" name="CustomShape 647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5" name="CustomShape 647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6" name="CustomShape 647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7" name="CustomShape 647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8" name="CustomShape 648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59" name="CustomShape 648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0" name="CustomShape 648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1" name="CustomShape 648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2" name="CustomShape 648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3" name="CustomShape 648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4" name="CustomShape 648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5" name="CustomShape 648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6" name="CustomShape 648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7" name="CustomShape 648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8" name="CustomShape 649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69" name="CustomShape 649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0" name="CustomShape 649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1" name="CustomShape 649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2" name="CustomShape 649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3" name="CustomShape 649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4" name="CustomShape 649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5" name="CustomShape 649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6" name="CustomShape 649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7" name="CustomShape 649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8" name="CustomShape 650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79" name="CustomShape 650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0" name="CustomShape 650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1" name="CustomShape 650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2" name="CustomShape 650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3" name="CustomShape 650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4" name="CustomShape 650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5" name="CustomShape 650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6" name="CustomShape 650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7" name="CustomShape 650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8" name="CustomShape 651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89" name="CustomShape 651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0" name="CustomShape 651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1" name="CustomShape 651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2" name="CustomShape 651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3" name="CustomShape 651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4" name="CustomShape 651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5" name="CustomShape 651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6" name="CustomShape 651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7" name="CustomShape 651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8" name="CustomShape 652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599" name="CustomShape 652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0" name="CustomShape 652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1" name="CustomShape 652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2" name="CustomShape 652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3" name="CustomShape 652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4" name="CustomShape 652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605" name="CustomShape 652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8606" name="Group 121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8607" name="CustomShape 652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8" name="CustomShape 652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09" name="CustomShape 653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610" name="CustomShape 653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611" name="CustomShape 653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8612" name="CustomShape 653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613" name="CustomShape 653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14" name="CustomShape 6535"/>
          <p:cNvSpPr/>
          <p:nvPr/>
        </p:nvSpPr>
        <p:spPr>
          <a:xfrm>
            <a:off x="540000" y="156564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2638/795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15" name="CustomShape 653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55%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16" name="CustomShape 653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14133/27052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17" name="CustomShape 653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РЫБИНСКИЙ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8618" name="Group 122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8619" name="Group 123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8620" name="CustomShape 653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8621" name="Group 124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8622" name="Group 125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8623" name="CustomShape 654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624" name="CustomShape 654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25" name="CustomShape 654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26" name="CustomShape 654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627" name="CustomShape 654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28" name="CustomShape 654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629" name="CustomShape 654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30" name="CustomShape 654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31" name="CustomShape 654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32" name="CustomShape 654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33" name="CustomShape 655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634" name="CustomShape 655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635" name="CustomShape 655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636" name="CustomShape 655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637" name="CustomShape 655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8638" name="CustomShape 655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639" name="CustomShape 655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8640" name="CustomShape 655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641" name="CustomShape 655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8642" name="Рисунок 2_ 19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643" name="Рисунок 4_ 19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644" name="CustomShape 6585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645" name="CustomShape 6586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46" name="CustomShape 283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64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2" dur="500"/>
                                        <p:tgtEl>
                                          <p:spTgt spid="86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86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8" name="" descr=""/>
          <p:cNvPicPr/>
          <p:nvPr/>
        </p:nvPicPr>
        <p:blipFill>
          <a:blip r:embed="rId1"/>
          <a:stretch/>
        </p:blipFill>
        <p:spPr>
          <a:xfrm>
            <a:off x="4320" y="737640"/>
            <a:ext cx="10332720" cy="7469640"/>
          </a:xfrm>
          <a:prstGeom prst="rect">
            <a:avLst/>
          </a:prstGeom>
          <a:ln w="0">
            <a:noFill/>
          </a:ln>
        </p:spPr>
      </p:pic>
      <p:grpSp>
        <p:nvGrpSpPr>
          <p:cNvPr id="8649" name="Group 5"/>
          <p:cNvGrpSpPr/>
          <p:nvPr/>
        </p:nvGrpSpPr>
        <p:grpSpPr>
          <a:xfrm>
            <a:off x="7725960" y="2161800"/>
            <a:ext cx="2824560" cy="3722760"/>
            <a:chOff x="7725960" y="2161800"/>
            <a:chExt cx="2824560" cy="3722760"/>
          </a:xfrm>
        </p:grpSpPr>
        <p:grpSp>
          <p:nvGrpSpPr>
            <p:cNvPr id="8650" name="Group 6"/>
            <p:cNvGrpSpPr/>
            <p:nvPr/>
          </p:nvGrpSpPr>
          <p:grpSpPr>
            <a:xfrm>
              <a:off x="7725960" y="2161800"/>
              <a:ext cx="2824560" cy="3722760"/>
              <a:chOff x="7725960" y="2161800"/>
              <a:chExt cx="2824560" cy="3722760"/>
            </a:xfrm>
          </p:grpSpPr>
          <p:sp>
            <p:nvSpPr>
              <p:cNvPr id="8651" name="CustomShape 301"/>
              <p:cNvSpPr/>
              <p:nvPr/>
            </p:nvSpPr>
            <p:spPr>
              <a:xfrm>
                <a:off x="7931160" y="5042880"/>
                <a:ext cx="1535760" cy="181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8652" name="Group 7"/>
              <p:cNvGrpSpPr/>
              <p:nvPr/>
            </p:nvGrpSpPr>
            <p:grpSpPr>
              <a:xfrm>
                <a:off x="7725960" y="2161800"/>
                <a:ext cx="2824560" cy="3722760"/>
                <a:chOff x="7725960" y="2161800"/>
                <a:chExt cx="2824560" cy="3722760"/>
              </a:xfrm>
            </p:grpSpPr>
            <p:grpSp>
              <p:nvGrpSpPr>
                <p:cNvPr id="8653" name="Group 8"/>
                <p:cNvGrpSpPr/>
                <p:nvPr/>
              </p:nvGrpSpPr>
              <p:grpSpPr>
                <a:xfrm>
                  <a:off x="7725960" y="2161800"/>
                  <a:ext cx="2824560" cy="3722760"/>
                  <a:chOff x="7725960" y="2161800"/>
                  <a:chExt cx="2824560" cy="3722760"/>
                </a:xfrm>
              </p:grpSpPr>
              <p:sp>
                <p:nvSpPr>
                  <p:cNvPr id="8654" name="CustomShape 302"/>
                  <p:cNvSpPr/>
                  <p:nvPr/>
                </p:nvSpPr>
                <p:spPr>
                  <a:xfrm>
                    <a:off x="7725960" y="2214360"/>
                    <a:ext cx="2578680" cy="367020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655" name="CustomShape 303"/>
                  <p:cNvSpPr/>
                  <p:nvPr/>
                </p:nvSpPr>
                <p:spPr>
                  <a:xfrm>
                    <a:off x="8277480" y="4695120"/>
                    <a:ext cx="20775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56" name="CustomShape 304"/>
                  <p:cNvSpPr/>
                  <p:nvPr/>
                </p:nvSpPr>
                <p:spPr>
                  <a:xfrm>
                    <a:off x="8370360" y="2161800"/>
                    <a:ext cx="18165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57" name="CustomShape 305"/>
                  <p:cNvSpPr/>
                  <p:nvPr/>
                </p:nvSpPr>
                <p:spPr>
                  <a:xfrm>
                    <a:off x="8240760" y="5175000"/>
                    <a:ext cx="1820520" cy="227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658" name="CustomShape 306"/>
                  <p:cNvSpPr/>
                  <p:nvPr/>
                </p:nvSpPr>
                <p:spPr>
                  <a:xfrm>
                    <a:off x="7877880" y="5661720"/>
                    <a:ext cx="65340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59" name="CustomShape 307"/>
                  <p:cNvSpPr/>
                  <p:nvPr/>
                </p:nvSpPr>
                <p:spPr>
                  <a:xfrm>
                    <a:off x="7925760" y="4749840"/>
                    <a:ext cx="347760" cy="221400"/>
                  </a:xfrm>
                  <a:custGeom>
                    <a:avLst/>
                    <a:gdLst>
                      <a:gd name="textAreaLeft" fmla="*/ 0 w 347760"/>
                      <a:gd name="textAreaRight" fmla="*/ 360000 w 347760"/>
                      <a:gd name="textAreaTop" fmla="*/ 0 h 221400"/>
                      <a:gd name="textAreaBottom" fmla="*/ 233640 h 22140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660" name="CustomShape 308"/>
                  <p:cNvSpPr/>
                  <p:nvPr/>
                </p:nvSpPr>
                <p:spPr>
                  <a:xfrm>
                    <a:off x="7821000" y="5028120"/>
                    <a:ext cx="579600" cy="14148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61" name="CustomShape 309"/>
                  <p:cNvSpPr/>
                  <p:nvPr/>
                </p:nvSpPr>
                <p:spPr>
                  <a:xfrm>
                    <a:off x="8397360" y="5620320"/>
                    <a:ext cx="2073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62" name="CustomShape 310"/>
                  <p:cNvSpPr/>
                  <p:nvPr/>
                </p:nvSpPr>
                <p:spPr>
                  <a:xfrm>
                    <a:off x="8401680" y="3279960"/>
                    <a:ext cx="214884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63" name="CustomShape 311"/>
                  <p:cNvSpPr/>
                  <p:nvPr/>
                </p:nvSpPr>
                <p:spPr>
                  <a:xfrm>
                    <a:off x="8353440" y="5006520"/>
                    <a:ext cx="215172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664" name="CustomShape 312"/>
                  <p:cNvSpPr/>
                  <p:nvPr/>
                </p:nvSpPr>
                <p:spPr>
                  <a:xfrm>
                    <a:off x="8602920" y="2553840"/>
                    <a:ext cx="71568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665" name="CustomShape 313"/>
                <p:cNvSpPr/>
                <p:nvPr/>
              </p:nvSpPr>
              <p:spPr>
                <a:xfrm>
                  <a:off x="7993440" y="5478840"/>
                  <a:ext cx="239400" cy="13572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666" name="CustomShape 314"/>
                <p:cNvSpPr/>
                <p:nvPr/>
              </p:nvSpPr>
              <p:spPr>
                <a:xfrm>
                  <a:off x="8414280" y="5435640"/>
                  <a:ext cx="188532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667" name="CustomShape 315"/>
                <p:cNvSpPr/>
                <p:nvPr/>
              </p:nvSpPr>
              <p:spPr>
                <a:xfrm>
                  <a:off x="7821000" y="5288400"/>
                  <a:ext cx="590040" cy="11628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668" name="CustomShape 316"/>
                <p:cNvSpPr/>
                <p:nvPr/>
              </p:nvSpPr>
              <p:spPr>
                <a:xfrm>
                  <a:off x="8368560" y="5229720"/>
                  <a:ext cx="151380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8669" name="CustomShape 317"/>
              <p:cNvSpPr/>
              <p:nvPr/>
            </p:nvSpPr>
            <p:spPr>
              <a:xfrm>
                <a:off x="8298000" y="4022280"/>
                <a:ext cx="158436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670" name="CustomShape 318"/>
              <p:cNvSpPr/>
              <p:nvPr/>
            </p:nvSpPr>
            <p:spPr>
              <a:xfrm>
                <a:off x="7891200" y="4053960"/>
                <a:ext cx="38520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20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8671" name="CustomShape 319"/>
              <p:cNvSpPr/>
              <p:nvPr/>
            </p:nvSpPr>
            <p:spPr>
              <a:xfrm>
                <a:off x="7903440" y="4353840"/>
                <a:ext cx="37296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3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672" name="CustomShape 320"/>
              <p:cNvSpPr/>
              <p:nvPr/>
            </p:nvSpPr>
            <p:spPr>
              <a:xfrm>
                <a:off x="8340120" y="4340520"/>
                <a:ext cx="13968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8673" name="Рисунок 2_ 2" descr=""/>
            <p:cNvPicPr/>
            <p:nvPr/>
          </p:nvPicPr>
          <p:blipFill>
            <a:blip r:embed="rId2"/>
            <a:stretch/>
          </p:blipFill>
          <p:spPr>
            <a:xfrm>
              <a:off x="7877880" y="2845440"/>
              <a:ext cx="591840" cy="118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674" name="Рисунок 4_ 2" descr=""/>
            <p:cNvPicPr/>
            <p:nvPr/>
          </p:nvPicPr>
          <p:blipFill>
            <a:blip r:embed="rId3"/>
            <a:stretch/>
          </p:blipFill>
          <p:spPr>
            <a:xfrm>
              <a:off x="7875720" y="2390400"/>
              <a:ext cx="2170080" cy="190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675" name="CustomShape 321"/>
          <p:cNvSpPr/>
          <p:nvPr/>
        </p:nvSpPr>
        <p:spPr>
          <a:xfrm>
            <a:off x="0" y="0"/>
            <a:ext cx="10311120" cy="7376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5200" bIns="252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РИСКУ НАРУШЕНИЯ ТРАНСПОРТНОГО СООБЩЕНИЯ,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СВЯЗАННЫХ С НЕБЛАГОПРИЯТНЫМИ МЕТЕОЯВЛЕНИЯМИ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НА ФЕДЕРАЛЬНОЙ АВТОМОБИЛЬНОЙ ДОРОГЕ М-8 В ЯРОСЛАВСКОЙ ОБЛАСТИ ОБЛАСТИ (18-19.11.2025)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8676" name="Group 10"/>
          <p:cNvGrpSpPr/>
          <p:nvPr/>
        </p:nvGrpSpPr>
        <p:grpSpPr>
          <a:xfrm>
            <a:off x="8028000" y="5917320"/>
            <a:ext cx="2454840" cy="1455840"/>
            <a:chOff x="8028000" y="5917320"/>
            <a:chExt cx="2454840" cy="1455840"/>
          </a:xfrm>
        </p:grpSpPr>
        <p:sp>
          <p:nvSpPr>
            <p:cNvPr id="8677" name="CustomShape 322"/>
            <p:cNvSpPr/>
            <p:nvPr/>
          </p:nvSpPr>
          <p:spPr>
            <a:xfrm>
              <a:off x="8028000" y="5917320"/>
              <a:ext cx="2287440" cy="1455840"/>
            </a:xfrm>
            <a:prstGeom prst="rect">
              <a:avLst/>
            </a:prstGeom>
            <a:solidFill>
              <a:schemeClr val="lt1"/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678" name="CustomShape 323"/>
            <p:cNvSpPr/>
            <p:nvPr/>
          </p:nvSpPr>
          <p:spPr>
            <a:xfrm>
              <a:off x="8579520" y="6026400"/>
              <a:ext cx="171936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1" i="1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Условные обозначения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679" name="CustomShape 324"/>
            <p:cNvSpPr/>
            <p:nvPr/>
          </p:nvSpPr>
          <p:spPr>
            <a:xfrm>
              <a:off x="8400240" y="6678000"/>
              <a:ext cx="1719720" cy="17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680" name="CustomShape 325"/>
            <p:cNvSpPr/>
            <p:nvPr/>
          </p:nvSpPr>
          <p:spPr>
            <a:xfrm>
              <a:off x="8362440" y="6295320"/>
              <a:ext cx="2072520" cy="46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681" name="CustomShape 326"/>
            <p:cNvSpPr/>
            <p:nvPr/>
          </p:nvSpPr>
          <p:spPr>
            <a:xfrm>
              <a:off x="8062920" y="6380280"/>
              <a:ext cx="277200" cy="113760"/>
            </a:xfrm>
            <a:custGeom>
              <a:avLst/>
              <a:gdLst>
                <a:gd name="textAreaLeft" fmla="*/ 0 w 277200"/>
                <a:gd name="textAreaRight" fmla="*/ 286200 w 277200"/>
                <a:gd name="textAreaTop" fmla="*/ 0 h 113760"/>
                <a:gd name="textAreaBottom" fmla="*/ 122760 h 113760"/>
              </a:gdLst>
              <a:ahLst/>
              <a:rect l="textAreaLeft" t="textAreaTop" r="textAreaRight" b="textAreaBottom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682" name="CustomShape 327"/>
            <p:cNvSpPr/>
            <p:nvPr/>
          </p:nvSpPr>
          <p:spPr>
            <a:xfrm>
              <a:off x="8072280" y="6761520"/>
              <a:ext cx="245880" cy="94320"/>
            </a:xfrm>
            <a:custGeom>
              <a:avLst/>
              <a:gdLst>
                <a:gd name="textAreaLeft" fmla="*/ 0 w 245880"/>
                <a:gd name="textAreaRight" fmla="*/ 254880 w 245880"/>
                <a:gd name="textAreaTop" fmla="*/ 0 h 94320"/>
                <a:gd name="textAreaBottom" fmla="*/ 103320 h 94320"/>
              </a:gdLst>
              <a:ahLst/>
              <a:rect l="textAreaLeft" t="textAreaTop" r="textAreaRight" b="textAreaBottom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680">
              <a:solidFill>
                <a:srgbClr val="ffe99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683" name="CustomShape 328"/>
            <p:cNvSpPr/>
            <p:nvPr/>
          </p:nvSpPr>
          <p:spPr>
            <a:xfrm>
              <a:off x="8408520" y="6653880"/>
              <a:ext cx="206280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Объездная дорога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684" name="CustomShape 329"/>
            <p:cNvSpPr/>
            <p:nvPr/>
          </p:nvSpPr>
          <p:spPr>
            <a:xfrm rot="5271600">
              <a:off x="8150760" y="7008480"/>
              <a:ext cx="130320" cy="11196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0" bIns="396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685" name="CustomShape 330"/>
            <p:cNvSpPr/>
            <p:nvPr/>
          </p:nvSpPr>
          <p:spPr>
            <a:xfrm>
              <a:off x="8420040" y="6909840"/>
              <a:ext cx="206280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Населенный пункт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686" name="CustomShape 331"/>
          <p:cNvSpPr/>
          <p:nvPr/>
        </p:nvSpPr>
        <p:spPr>
          <a:xfrm>
            <a:off x="3564000" y="7741800"/>
            <a:ext cx="1478520" cy="385200"/>
          </a:xfrm>
          <a:prstGeom prst="rect">
            <a:avLst/>
          </a:prstGeom>
          <a:solidFill>
            <a:srgbClr val="c5e0b4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79200" rIns="79200" tIns="39600" bIns="39600" anchor="ctr" anchorCtr="1">
            <a:spAutoFit/>
          </a:bodyPr>
          <a:p>
            <a:pPr>
              <a:lnSpc>
                <a:spcPct val="100000"/>
              </a:lnSpc>
            </a:pPr>
            <a:r>
              <a:rPr b="1" lang="ru-RU" sz="1000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нет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есть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87" name="CustomShape 332"/>
          <p:cNvSpPr/>
          <p:nvPr/>
        </p:nvSpPr>
        <p:spPr>
          <a:xfrm>
            <a:off x="2249640" y="3624120"/>
            <a:ext cx="2249640" cy="884160"/>
          </a:xfrm>
          <a:prstGeom prst="wedgeRectCallout">
            <a:avLst>
              <a:gd name="adj1" fmla="val 72014"/>
              <a:gd name="adj2" fmla="val 51909"/>
            </a:avLst>
          </a:prstGeom>
          <a:solidFill>
            <a:srgbClr val="ffff00"/>
          </a:solidFill>
          <a:ln w="2844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35000" rIns="135000" tIns="67680" bIns="6768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161-192 км (сложный рельеф местности: спуски-подъемы)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88" name="CustomShape 334"/>
          <p:cNvSpPr/>
          <p:nvPr/>
        </p:nvSpPr>
        <p:spPr>
          <a:xfrm>
            <a:off x="298800" y="932760"/>
            <a:ext cx="221328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Ростовский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89" name="CustomShape 335"/>
          <p:cNvSpPr/>
          <p:nvPr/>
        </p:nvSpPr>
        <p:spPr>
          <a:xfrm>
            <a:off x="399600" y="1310760"/>
            <a:ext cx="50868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690" name="CustomShape 336"/>
          <p:cNvSpPr/>
          <p:nvPr/>
        </p:nvSpPr>
        <p:spPr>
          <a:xfrm>
            <a:off x="821520" y="1309320"/>
            <a:ext cx="44604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91" name="CustomShape 337"/>
          <p:cNvSpPr/>
          <p:nvPr/>
        </p:nvSpPr>
        <p:spPr>
          <a:xfrm>
            <a:off x="554760" y="1573920"/>
            <a:ext cx="834120" cy="20448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2145/840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92" name="CustomShape 338"/>
          <p:cNvSpPr/>
          <p:nvPr/>
        </p:nvSpPr>
        <p:spPr>
          <a:xfrm>
            <a:off x="1368360" y="1572840"/>
            <a:ext cx="383040" cy="1710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30%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93" name="CustomShape 339"/>
          <p:cNvSpPr/>
          <p:nvPr/>
        </p:nvSpPr>
        <p:spPr>
          <a:xfrm>
            <a:off x="554760" y="1775160"/>
            <a:ext cx="1098360" cy="2995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14674/59049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8694" name=""/>
          <p:cNvGrpSpPr/>
          <p:nvPr/>
        </p:nvGrpSpPr>
        <p:grpSpPr>
          <a:xfrm>
            <a:off x="2957760" y="1839240"/>
            <a:ext cx="3036960" cy="5346720"/>
            <a:chOff x="2957760" y="1839240"/>
            <a:chExt cx="3036960" cy="5346720"/>
          </a:xfrm>
        </p:grpSpPr>
        <p:sp>
          <p:nvSpPr>
            <p:cNvPr id="8695" name="CustomShape 6633"/>
            <p:cNvSpPr/>
            <p:nvPr/>
          </p:nvSpPr>
          <p:spPr>
            <a:xfrm>
              <a:off x="5468040" y="1839240"/>
              <a:ext cx="496800" cy="29412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41120" rIns="141120" tIns="70560" bIns="7056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0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М-8</a:t>
              </a:r>
              <a:endParaRPr b="0" lang="ru-RU" sz="10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8696" name=""/>
            <p:cNvGrpSpPr/>
            <p:nvPr/>
          </p:nvGrpSpPr>
          <p:grpSpPr>
            <a:xfrm>
              <a:off x="3131280" y="2709000"/>
              <a:ext cx="2625120" cy="4332960"/>
              <a:chOff x="3131280" y="2709000"/>
              <a:chExt cx="2625120" cy="4332960"/>
            </a:xfrm>
          </p:grpSpPr>
          <p:sp>
            <p:nvSpPr>
              <p:cNvPr id="8697" name=""/>
              <p:cNvSpPr/>
              <p:nvPr/>
            </p:nvSpPr>
            <p:spPr>
              <a:xfrm>
                <a:off x="3131280" y="5900760"/>
                <a:ext cx="908280" cy="1141200"/>
              </a:xfrm>
              <a:custGeom>
                <a:avLst/>
                <a:gdLst>
                  <a:gd name="textAreaLeft" fmla="*/ 0 w 908280"/>
                  <a:gd name="textAreaRight" fmla="*/ 910080 w 908280"/>
                  <a:gd name="textAreaTop" fmla="*/ 0 h 1141200"/>
                  <a:gd name="textAreaBottom" fmla="*/ 1143000 h 1141200"/>
                </a:gdLst>
                <a:ahLst/>
                <a:rect l="textAreaLeft" t="textAreaTop" r="textAreaRight" b="textAreaBottom"/>
                <a:pathLst>
                  <a:path fill="none" w="2493" h="3175">
                    <a:moveTo>
                      <a:pt x="0" y="3175"/>
                    </a:moveTo>
                    <a:cubicBezTo>
                      <a:pt x="494" y="3190"/>
                      <a:pt x="1858" y="800"/>
                      <a:pt x="2493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98" name=""/>
              <p:cNvSpPr/>
              <p:nvPr/>
            </p:nvSpPr>
            <p:spPr>
              <a:xfrm>
                <a:off x="4878360" y="3360960"/>
                <a:ext cx="749520" cy="1319040"/>
              </a:xfrm>
              <a:custGeom>
                <a:avLst/>
                <a:gdLst>
                  <a:gd name="textAreaLeft" fmla="*/ 0 w 749520"/>
                  <a:gd name="textAreaRight" fmla="*/ 751320 w 749520"/>
                  <a:gd name="textAreaTop" fmla="*/ 0 h 1319040"/>
                  <a:gd name="textAreaBottom" fmla="*/ 1320840 h 1319040"/>
                </a:gdLst>
                <a:ahLst/>
                <a:rect l="textAreaLeft" t="textAreaTop" r="textAreaRight" b="textAreaBottom"/>
                <a:pathLst>
                  <a:path fill="none" w="2058" h="3669">
                    <a:moveTo>
                      <a:pt x="0" y="3669"/>
                    </a:moveTo>
                    <a:cubicBezTo>
                      <a:pt x="788" y="3010"/>
                      <a:pt x="1446" y="1693"/>
                      <a:pt x="2058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699" name=""/>
              <p:cNvSpPr/>
              <p:nvPr/>
            </p:nvSpPr>
            <p:spPr>
              <a:xfrm>
                <a:off x="4041360" y="4681800"/>
                <a:ext cx="835200" cy="1217160"/>
              </a:xfrm>
              <a:custGeom>
                <a:avLst/>
                <a:gdLst>
                  <a:gd name="textAreaLeft" fmla="*/ 0 w 835200"/>
                  <a:gd name="textAreaRight" fmla="*/ 837000 w 835200"/>
                  <a:gd name="textAreaTop" fmla="*/ 0 h 1217160"/>
                  <a:gd name="textAreaBottom" fmla="*/ 1218960 h 1217160"/>
                </a:gdLst>
                <a:ahLst/>
                <a:rect l="textAreaLeft" t="textAreaTop" r="textAreaRight" b="textAreaBottom"/>
                <a:pathLst>
                  <a:path fill="none" w="2293" h="3386">
                    <a:moveTo>
                      <a:pt x="0" y="3386"/>
                    </a:moveTo>
                    <a:cubicBezTo>
                      <a:pt x="752" y="2257"/>
                      <a:pt x="1670" y="1128"/>
                      <a:pt x="2293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700" name=""/>
              <p:cNvSpPr/>
              <p:nvPr/>
            </p:nvSpPr>
            <p:spPr>
              <a:xfrm>
                <a:off x="5629680" y="2709000"/>
                <a:ext cx="126720" cy="650160"/>
              </a:xfrm>
              <a:custGeom>
                <a:avLst/>
                <a:gdLst>
                  <a:gd name="textAreaLeft" fmla="*/ 0 w 126720"/>
                  <a:gd name="textAreaRight" fmla="*/ 128520 w 126720"/>
                  <a:gd name="textAreaTop" fmla="*/ 0 h 650160"/>
                  <a:gd name="textAreaBottom" fmla="*/ 651960 h 650160"/>
                </a:gdLst>
                <a:ahLst/>
                <a:rect l="textAreaLeft" t="textAreaTop" r="textAreaRight" b="textAreaBottom"/>
                <a:pathLst>
                  <a:path fill="none" w="352" h="1811">
                    <a:moveTo>
                      <a:pt x="0" y="1811"/>
                    </a:moveTo>
                    <a:cubicBezTo>
                      <a:pt x="0" y="1293"/>
                      <a:pt x="188" y="658"/>
                      <a:pt x="352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701" name="CustomShape 6640"/>
            <p:cNvSpPr/>
            <p:nvPr/>
          </p:nvSpPr>
          <p:spPr>
            <a:xfrm>
              <a:off x="5559120" y="2548080"/>
              <a:ext cx="435600" cy="243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8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192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02" name="CustomShape 6647"/>
            <p:cNvSpPr/>
            <p:nvPr/>
          </p:nvSpPr>
          <p:spPr>
            <a:xfrm>
              <a:off x="2957760" y="6942240"/>
              <a:ext cx="435600" cy="243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8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161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703" name="CustomShape 333"/>
          <p:cNvSpPr/>
          <p:nvPr/>
        </p:nvSpPr>
        <p:spPr>
          <a:xfrm>
            <a:off x="8532360" y="7516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704" name="" descr=""/>
          <p:cNvPicPr/>
          <p:nvPr/>
        </p:nvPicPr>
        <p:blipFill>
          <a:blip r:embed="rId4"/>
          <a:stretch/>
        </p:blipFill>
        <p:spPr>
          <a:xfrm>
            <a:off x="48960" y="2091960"/>
            <a:ext cx="2103840" cy="528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" name="" descr=""/>
          <p:cNvPicPr/>
          <p:nvPr/>
        </p:nvPicPr>
        <p:blipFill>
          <a:blip r:embed="rId1"/>
          <a:stretch/>
        </p:blipFill>
        <p:spPr>
          <a:xfrm>
            <a:off x="4320" y="737640"/>
            <a:ext cx="10332720" cy="7471440"/>
          </a:xfrm>
          <a:prstGeom prst="rect">
            <a:avLst/>
          </a:prstGeom>
          <a:ln w="0">
            <a:noFill/>
          </a:ln>
        </p:spPr>
      </p:pic>
      <p:sp>
        <p:nvSpPr>
          <p:cNvPr id="8706" name="CustomShape 362"/>
          <p:cNvSpPr/>
          <p:nvPr/>
        </p:nvSpPr>
        <p:spPr>
          <a:xfrm>
            <a:off x="0" y="0"/>
            <a:ext cx="10311120" cy="7376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5200" bIns="252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РИСКУ НАРУШЕНИЯ ТРАНСПОРТНОГО СООБЩЕНИЯ,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СВЯЗАННЫХ С НЕБЛАГОПРИЯТНЫМИ МЕТЕОЯВЛЕНИЯМИ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НА ТРАССЕ Р-132 «ЗОЛОТОЕ КОЛЬЦО» В ЯРОСЛАВСКОЙ ОБЛАСТИ (18-19.11.2025)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8707" name="Group 156"/>
          <p:cNvGrpSpPr/>
          <p:nvPr/>
        </p:nvGrpSpPr>
        <p:grpSpPr>
          <a:xfrm>
            <a:off x="8028000" y="5917320"/>
            <a:ext cx="2454840" cy="1455840"/>
            <a:chOff x="8028000" y="5917320"/>
            <a:chExt cx="2454840" cy="1455840"/>
          </a:xfrm>
        </p:grpSpPr>
        <p:sp>
          <p:nvSpPr>
            <p:cNvPr id="8708" name="CustomShape 363"/>
            <p:cNvSpPr/>
            <p:nvPr/>
          </p:nvSpPr>
          <p:spPr>
            <a:xfrm>
              <a:off x="8028000" y="5917320"/>
              <a:ext cx="2287440" cy="1455840"/>
            </a:xfrm>
            <a:prstGeom prst="rect">
              <a:avLst/>
            </a:prstGeom>
            <a:solidFill>
              <a:schemeClr val="lt1"/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09" name="CustomShape 364"/>
            <p:cNvSpPr/>
            <p:nvPr/>
          </p:nvSpPr>
          <p:spPr>
            <a:xfrm>
              <a:off x="8579520" y="6026400"/>
              <a:ext cx="171936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1" i="1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Условные обозначения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10" name="CustomShape 365"/>
            <p:cNvSpPr/>
            <p:nvPr/>
          </p:nvSpPr>
          <p:spPr>
            <a:xfrm>
              <a:off x="8400240" y="6678000"/>
              <a:ext cx="1719720" cy="17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11" name="CustomShape 366"/>
            <p:cNvSpPr/>
            <p:nvPr/>
          </p:nvSpPr>
          <p:spPr>
            <a:xfrm>
              <a:off x="8362440" y="6295320"/>
              <a:ext cx="2072520" cy="46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12" name="CustomShape 367"/>
            <p:cNvSpPr/>
            <p:nvPr/>
          </p:nvSpPr>
          <p:spPr>
            <a:xfrm>
              <a:off x="8062920" y="6380280"/>
              <a:ext cx="277200" cy="113760"/>
            </a:xfrm>
            <a:custGeom>
              <a:avLst/>
              <a:gdLst>
                <a:gd name="textAreaLeft" fmla="*/ 0 w 277200"/>
                <a:gd name="textAreaRight" fmla="*/ 286200 w 277200"/>
                <a:gd name="textAreaTop" fmla="*/ 0 h 113760"/>
                <a:gd name="textAreaBottom" fmla="*/ 122760 h 113760"/>
              </a:gdLst>
              <a:ahLst/>
              <a:rect l="textAreaLeft" t="textAreaTop" r="textAreaRight" b="textAreaBottom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13" name="CustomShape 368"/>
            <p:cNvSpPr/>
            <p:nvPr/>
          </p:nvSpPr>
          <p:spPr>
            <a:xfrm>
              <a:off x="8072280" y="6761520"/>
              <a:ext cx="245880" cy="94320"/>
            </a:xfrm>
            <a:custGeom>
              <a:avLst/>
              <a:gdLst>
                <a:gd name="textAreaLeft" fmla="*/ 0 w 245880"/>
                <a:gd name="textAreaRight" fmla="*/ 254880 w 245880"/>
                <a:gd name="textAreaTop" fmla="*/ 0 h 94320"/>
                <a:gd name="textAreaBottom" fmla="*/ 103320 h 94320"/>
              </a:gdLst>
              <a:ahLst/>
              <a:rect l="textAreaLeft" t="textAreaTop" r="textAreaRight" b="textAreaBottom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680">
              <a:solidFill>
                <a:srgbClr val="ffe99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14" name="CustomShape 369"/>
            <p:cNvSpPr/>
            <p:nvPr/>
          </p:nvSpPr>
          <p:spPr>
            <a:xfrm>
              <a:off x="8408520" y="6653880"/>
              <a:ext cx="206280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Объездная дорога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15" name="CustomShape 370"/>
            <p:cNvSpPr/>
            <p:nvPr/>
          </p:nvSpPr>
          <p:spPr>
            <a:xfrm rot="5271600">
              <a:off x="8150760" y="7008480"/>
              <a:ext cx="130320" cy="11196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9600" bIns="396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16" name="CustomShape 371"/>
            <p:cNvSpPr/>
            <p:nvPr/>
          </p:nvSpPr>
          <p:spPr>
            <a:xfrm>
              <a:off x="8420040" y="6909840"/>
              <a:ext cx="206280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Населенный пункт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717" name="CustomShape 372"/>
          <p:cNvSpPr/>
          <p:nvPr/>
        </p:nvSpPr>
        <p:spPr>
          <a:xfrm>
            <a:off x="3657600" y="7765560"/>
            <a:ext cx="1478520" cy="385200"/>
          </a:xfrm>
          <a:prstGeom prst="rect">
            <a:avLst/>
          </a:prstGeom>
          <a:solidFill>
            <a:srgbClr val="c5e0b4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79200" rIns="79200" tIns="39600" bIns="39600" anchor="ctr" anchorCtr="1">
            <a:spAutoFit/>
          </a:bodyPr>
          <a:p>
            <a:pPr>
              <a:lnSpc>
                <a:spcPct val="100000"/>
              </a:lnSpc>
            </a:pPr>
            <a:r>
              <a:rPr b="1" lang="ru-RU" sz="1000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нет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есть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18" name="CustomShape 374"/>
          <p:cNvSpPr/>
          <p:nvPr/>
        </p:nvSpPr>
        <p:spPr>
          <a:xfrm>
            <a:off x="298800" y="932760"/>
            <a:ext cx="275832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Некрасовский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19" name="CustomShape 375"/>
          <p:cNvSpPr/>
          <p:nvPr/>
        </p:nvSpPr>
        <p:spPr>
          <a:xfrm>
            <a:off x="399600" y="1310760"/>
            <a:ext cx="50868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720" name="CustomShape 376"/>
          <p:cNvSpPr/>
          <p:nvPr/>
        </p:nvSpPr>
        <p:spPr>
          <a:xfrm>
            <a:off x="821520" y="1309320"/>
            <a:ext cx="44604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21" name="CustomShape 377"/>
          <p:cNvSpPr/>
          <p:nvPr/>
        </p:nvSpPr>
        <p:spPr>
          <a:xfrm>
            <a:off x="540000" y="1567800"/>
            <a:ext cx="834120" cy="20448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1666/655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22" name="CustomShape 378"/>
          <p:cNvSpPr/>
          <p:nvPr/>
        </p:nvSpPr>
        <p:spPr>
          <a:xfrm>
            <a:off x="1368360" y="1572840"/>
            <a:ext cx="383040" cy="1710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23" name="CustomShape 379"/>
          <p:cNvSpPr/>
          <p:nvPr/>
        </p:nvSpPr>
        <p:spPr>
          <a:xfrm>
            <a:off x="554760" y="1775160"/>
            <a:ext cx="1098360" cy="29952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12483/19863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8724" name=""/>
          <p:cNvGrpSpPr/>
          <p:nvPr/>
        </p:nvGrpSpPr>
        <p:grpSpPr>
          <a:xfrm>
            <a:off x="618840" y="1905120"/>
            <a:ext cx="8345880" cy="4692240"/>
            <a:chOff x="618840" y="1905120"/>
            <a:chExt cx="8345880" cy="4692240"/>
          </a:xfrm>
        </p:grpSpPr>
        <p:sp>
          <p:nvSpPr>
            <p:cNvPr id="8725" name="CustomShape 6645"/>
            <p:cNvSpPr/>
            <p:nvPr/>
          </p:nvSpPr>
          <p:spPr>
            <a:xfrm>
              <a:off x="618840" y="6250320"/>
              <a:ext cx="581760" cy="294120"/>
            </a:xfrm>
            <a:prstGeom prst="rect">
              <a:avLst/>
            </a:prstGeom>
            <a:solidFill>
              <a:schemeClr val="lt1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41120" rIns="141120" tIns="70560" bIns="7056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0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Р-132</a:t>
              </a:r>
              <a:endParaRPr b="0" lang="ru-RU" sz="10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8726" name=""/>
            <p:cNvGrpSpPr/>
            <p:nvPr/>
          </p:nvGrpSpPr>
          <p:grpSpPr>
            <a:xfrm>
              <a:off x="1744560" y="2080440"/>
              <a:ext cx="7122240" cy="4356720"/>
              <a:chOff x="1744560" y="2080440"/>
              <a:chExt cx="7122240" cy="4356720"/>
            </a:xfrm>
          </p:grpSpPr>
          <p:sp>
            <p:nvSpPr>
              <p:cNvPr id="8727" name=""/>
              <p:cNvSpPr/>
              <p:nvPr/>
            </p:nvSpPr>
            <p:spPr>
              <a:xfrm>
                <a:off x="1744560" y="5752080"/>
                <a:ext cx="1720440" cy="685080"/>
              </a:xfrm>
              <a:custGeom>
                <a:avLst/>
                <a:gdLst>
                  <a:gd name="textAreaLeft" fmla="*/ 0 w 1720440"/>
                  <a:gd name="textAreaRight" fmla="*/ 1722600 w 1720440"/>
                  <a:gd name="textAreaTop" fmla="*/ 0 h 685080"/>
                  <a:gd name="textAreaBottom" fmla="*/ 687240 h 685080"/>
                </a:gdLst>
                <a:ahLst/>
                <a:rect l="textAreaLeft" t="textAreaTop" r="textAreaRight" b="textAreaBottom"/>
                <a:pathLst>
                  <a:path fill="none" w="3714" h="1365">
                    <a:moveTo>
                      <a:pt x="0" y="1365"/>
                    </a:moveTo>
                    <a:cubicBezTo>
                      <a:pt x="1441" y="924"/>
                      <a:pt x="2743" y="214"/>
                      <a:pt x="3714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728" name=""/>
              <p:cNvSpPr/>
              <p:nvPr/>
            </p:nvSpPr>
            <p:spPr>
              <a:xfrm>
                <a:off x="5440680" y="3457800"/>
                <a:ext cx="1625760" cy="268920"/>
              </a:xfrm>
              <a:custGeom>
                <a:avLst/>
                <a:gdLst>
                  <a:gd name="textAreaLeft" fmla="*/ 0 w 1625760"/>
                  <a:gd name="textAreaRight" fmla="*/ 1627920 w 1625760"/>
                  <a:gd name="textAreaTop" fmla="*/ 0 h 268920"/>
                  <a:gd name="textAreaBottom" fmla="*/ 271080 h 268920"/>
                </a:gdLst>
                <a:ahLst/>
                <a:rect l="textAreaLeft" t="textAreaTop" r="textAreaRight" b="textAreaBottom"/>
                <a:pathLst>
                  <a:path fill="none" w="3509" h="539">
                    <a:moveTo>
                      <a:pt x="0" y="414"/>
                    </a:moveTo>
                    <a:cubicBezTo>
                      <a:pt x="1342" y="816"/>
                      <a:pt x="1528" y="133"/>
                      <a:pt x="3509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729" name=""/>
              <p:cNvSpPr/>
              <p:nvPr/>
            </p:nvSpPr>
            <p:spPr>
              <a:xfrm>
                <a:off x="3466800" y="3666240"/>
                <a:ext cx="1971720" cy="2083320"/>
              </a:xfrm>
              <a:custGeom>
                <a:avLst/>
                <a:gdLst>
                  <a:gd name="textAreaLeft" fmla="*/ 0 w 1971720"/>
                  <a:gd name="textAreaRight" fmla="*/ 1973880 w 1971720"/>
                  <a:gd name="textAreaTop" fmla="*/ 0 h 2083320"/>
                  <a:gd name="textAreaBottom" fmla="*/ 2085480 h 2083320"/>
                </a:gdLst>
                <a:ahLst/>
                <a:rect l="textAreaLeft" t="textAreaTop" r="textAreaRight" b="textAreaBottom"/>
                <a:pathLst>
                  <a:path fill="none" w="4255" h="4141">
                    <a:moveTo>
                      <a:pt x="0" y="4141"/>
                    </a:moveTo>
                    <a:cubicBezTo>
                      <a:pt x="1184" y="3176"/>
                      <a:pt x="3284" y="214"/>
                      <a:pt x="4255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730" name=""/>
              <p:cNvSpPr/>
              <p:nvPr/>
            </p:nvSpPr>
            <p:spPr>
              <a:xfrm>
                <a:off x="7022520" y="2080440"/>
                <a:ext cx="1844280" cy="1391760"/>
              </a:xfrm>
              <a:custGeom>
                <a:avLst/>
                <a:gdLst>
                  <a:gd name="textAreaLeft" fmla="*/ 0 w 1844280"/>
                  <a:gd name="textAreaRight" fmla="*/ 1846440 w 1844280"/>
                  <a:gd name="textAreaTop" fmla="*/ 0 h 1391760"/>
                  <a:gd name="textAreaBottom" fmla="*/ 1393920 h 1391760"/>
                </a:gdLst>
                <a:ahLst/>
                <a:rect l="textAreaLeft" t="textAreaTop" r="textAreaRight" b="textAreaBottom"/>
                <a:pathLst>
                  <a:path fill="none" w="3980" h="2768">
                    <a:moveTo>
                      <a:pt x="0" y="2734"/>
                    </a:moveTo>
                    <a:cubicBezTo>
                      <a:pt x="1946" y="3122"/>
                      <a:pt x="2000" y="133"/>
                      <a:pt x="3980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731" name="CustomShape 6644"/>
            <p:cNvSpPr/>
            <p:nvPr/>
          </p:nvSpPr>
          <p:spPr>
            <a:xfrm>
              <a:off x="1567800" y="6353640"/>
              <a:ext cx="553680" cy="243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8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20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32" name="CustomShape 6646"/>
            <p:cNvSpPr/>
            <p:nvPr/>
          </p:nvSpPr>
          <p:spPr>
            <a:xfrm>
              <a:off x="8411400" y="1905120"/>
              <a:ext cx="553320" cy="243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8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56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733" name="CustomShape 380"/>
          <p:cNvSpPr/>
          <p:nvPr/>
        </p:nvSpPr>
        <p:spPr>
          <a:xfrm>
            <a:off x="3297960" y="2736360"/>
            <a:ext cx="2249640" cy="884160"/>
          </a:xfrm>
          <a:prstGeom prst="wedgeRectCallout">
            <a:avLst>
              <a:gd name="adj1" fmla="val 72014"/>
              <a:gd name="adj2" fmla="val 51909"/>
            </a:avLst>
          </a:prstGeom>
          <a:solidFill>
            <a:srgbClr val="ffff00"/>
          </a:solidFill>
          <a:ln w="2844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35000" rIns="135000" tIns="67680" bIns="6768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20-56 км (сложный рельеф местности: спуски-подъемы)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34" name="CustomShape 373"/>
          <p:cNvSpPr/>
          <p:nvPr/>
        </p:nvSpPr>
        <p:spPr>
          <a:xfrm>
            <a:off x="8532360" y="7516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735" name="" descr=""/>
          <p:cNvPicPr/>
          <p:nvPr/>
        </p:nvPicPr>
        <p:blipFill>
          <a:blip r:embed="rId2"/>
          <a:stretch/>
        </p:blipFill>
        <p:spPr>
          <a:xfrm>
            <a:off x="48960" y="2091960"/>
            <a:ext cx="2103840" cy="5289120"/>
          </a:xfrm>
          <a:prstGeom prst="rect">
            <a:avLst/>
          </a:prstGeom>
          <a:ln w="0">
            <a:noFill/>
          </a:ln>
        </p:spPr>
      </p:pic>
      <p:grpSp>
        <p:nvGrpSpPr>
          <p:cNvPr id="8736" name="Group 2"/>
          <p:cNvGrpSpPr/>
          <p:nvPr/>
        </p:nvGrpSpPr>
        <p:grpSpPr>
          <a:xfrm>
            <a:off x="7772400" y="2161800"/>
            <a:ext cx="2778120" cy="3722760"/>
            <a:chOff x="7772400" y="2161800"/>
            <a:chExt cx="2778120" cy="3722760"/>
          </a:xfrm>
        </p:grpSpPr>
        <p:grpSp>
          <p:nvGrpSpPr>
            <p:cNvPr id="8737" name="Group 11"/>
            <p:cNvGrpSpPr/>
            <p:nvPr/>
          </p:nvGrpSpPr>
          <p:grpSpPr>
            <a:xfrm>
              <a:off x="7772400" y="2161800"/>
              <a:ext cx="2778120" cy="3722760"/>
              <a:chOff x="7772400" y="2161800"/>
              <a:chExt cx="2778120" cy="3722760"/>
            </a:xfrm>
          </p:grpSpPr>
          <p:sp>
            <p:nvSpPr>
              <p:cNvPr id="8738" name="CustomShape 342"/>
              <p:cNvSpPr/>
              <p:nvPr/>
            </p:nvSpPr>
            <p:spPr>
              <a:xfrm>
                <a:off x="7974000" y="5042880"/>
                <a:ext cx="1510560" cy="181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8739" name="Group 12"/>
              <p:cNvGrpSpPr/>
              <p:nvPr/>
            </p:nvGrpSpPr>
            <p:grpSpPr>
              <a:xfrm>
                <a:off x="7772400" y="2161800"/>
                <a:ext cx="2778120" cy="3722760"/>
                <a:chOff x="7772400" y="2161800"/>
                <a:chExt cx="2778120" cy="3722760"/>
              </a:xfrm>
            </p:grpSpPr>
            <p:grpSp>
              <p:nvGrpSpPr>
                <p:cNvPr id="8740" name="Group 155"/>
                <p:cNvGrpSpPr/>
                <p:nvPr/>
              </p:nvGrpSpPr>
              <p:grpSpPr>
                <a:xfrm>
                  <a:off x="7772400" y="2161800"/>
                  <a:ext cx="2778120" cy="3722760"/>
                  <a:chOff x="7772400" y="2161800"/>
                  <a:chExt cx="2778120" cy="3722760"/>
                </a:xfrm>
              </p:grpSpPr>
              <p:sp>
                <p:nvSpPr>
                  <p:cNvPr id="8741" name="CustomShape 343"/>
                  <p:cNvSpPr/>
                  <p:nvPr/>
                </p:nvSpPr>
                <p:spPr>
                  <a:xfrm>
                    <a:off x="7772400" y="2214360"/>
                    <a:ext cx="2536200" cy="367020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742" name="CustomShape 344"/>
                  <p:cNvSpPr/>
                  <p:nvPr/>
                </p:nvSpPr>
                <p:spPr>
                  <a:xfrm>
                    <a:off x="8314920" y="4695120"/>
                    <a:ext cx="20433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43" name="CustomShape 345"/>
                  <p:cNvSpPr/>
                  <p:nvPr/>
                </p:nvSpPr>
                <p:spPr>
                  <a:xfrm>
                    <a:off x="8406000" y="2161800"/>
                    <a:ext cx="178704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44" name="CustomShape 346"/>
                  <p:cNvSpPr/>
                  <p:nvPr/>
                </p:nvSpPr>
                <p:spPr>
                  <a:xfrm>
                    <a:off x="8278920" y="5175000"/>
                    <a:ext cx="1790280" cy="2275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745" name="CustomShape 347"/>
                  <p:cNvSpPr/>
                  <p:nvPr/>
                </p:nvSpPr>
                <p:spPr>
                  <a:xfrm>
                    <a:off x="7921800" y="5661720"/>
                    <a:ext cx="64260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46" name="CustomShape 348"/>
                  <p:cNvSpPr/>
                  <p:nvPr/>
                </p:nvSpPr>
                <p:spPr>
                  <a:xfrm>
                    <a:off x="7968600" y="4749840"/>
                    <a:ext cx="342360" cy="221400"/>
                  </a:xfrm>
                  <a:custGeom>
                    <a:avLst/>
                    <a:gdLst>
                      <a:gd name="textAreaLeft" fmla="*/ 0 w 342360"/>
                      <a:gd name="textAreaRight" fmla="*/ 354240 w 342360"/>
                      <a:gd name="textAreaTop" fmla="*/ 0 h 221400"/>
                      <a:gd name="textAreaBottom" fmla="*/ 233640 h 22140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747" name="CustomShape 349"/>
                  <p:cNvSpPr/>
                  <p:nvPr/>
                </p:nvSpPr>
                <p:spPr>
                  <a:xfrm>
                    <a:off x="7866000" y="5028120"/>
                    <a:ext cx="569880" cy="14148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321/20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48" name="CustomShape 350"/>
                  <p:cNvSpPr/>
                  <p:nvPr/>
                </p:nvSpPr>
                <p:spPr>
                  <a:xfrm>
                    <a:off x="8432640" y="5620320"/>
                    <a:ext cx="20397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49" name="CustomShape 351"/>
                  <p:cNvSpPr/>
                  <p:nvPr/>
                </p:nvSpPr>
                <p:spPr>
                  <a:xfrm>
                    <a:off x="8436960" y="3279960"/>
                    <a:ext cx="21135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50" name="CustomShape 352"/>
                  <p:cNvSpPr/>
                  <p:nvPr/>
                </p:nvSpPr>
                <p:spPr>
                  <a:xfrm>
                    <a:off x="8389440" y="5006520"/>
                    <a:ext cx="211644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51" name="CustomShape 353"/>
                  <p:cNvSpPr/>
                  <p:nvPr/>
                </p:nvSpPr>
                <p:spPr>
                  <a:xfrm>
                    <a:off x="8634960" y="2553840"/>
                    <a:ext cx="70380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752" name="CustomShape 354"/>
                <p:cNvSpPr/>
                <p:nvPr/>
              </p:nvSpPr>
              <p:spPr>
                <a:xfrm>
                  <a:off x="8035560" y="5478840"/>
                  <a:ext cx="235440" cy="13572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753" name="CustomShape 355"/>
                <p:cNvSpPr/>
                <p:nvPr/>
              </p:nvSpPr>
              <p:spPr>
                <a:xfrm>
                  <a:off x="8449200" y="5435640"/>
                  <a:ext cx="1854720" cy="323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754" name="CustomShape 356"/>
                <p:cNvSpPr/>
                <p:nvPr/>
              </p:nvSpPr>
              <p:spPr>
                <a:xfrm>
                  <a:off x="7866000" y="5288400"/>
                  <a:ext cx="579960" cy="11628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755" name="CustomShape 357"/>
                <p:cNvSpPr/>
                <p:nvPr/>
              </p:nvSpPr>
              <p:spPr>
                <a:xfrm>
                  <a:off x="8404200" y="5229720"/>
                  <a:ext cx="148896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8756" name="CustomShape 358"/>
              <p:cNvSpPr/>
              <p:nvPr/>
            </p:nvSpPr>
            <p:spPr>
              <a:xfrm>
                <a:off x="8335080" y="4022280"/>
                <a:ext cx="155808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757" name="CustomShape 359"/>
              <p:cNvSpPr/>
              <p:nvPr/>
            </p:nvSpPr>
            <p:spPr>
              <a:xfrm>
                <a:off x="7935120" y="4053960"/>
                <a:ext cx="37872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20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8758" name="CustomShape 360"/>
              <p:cNvSpPr/>
              <p:nvPr/>
            </p:nvSpPr>
            <p:spPr>
              <a:xfrm>
                <a:off x="7947000" y="4353840"/>
                <a:ext cx="36684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3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759" name="CustomShape 361"/>
              <p:cNvSpPr/>
              <p:nvPr/>
            </p:nvSpPr>
            <p:spPr>
              <a:xfrm>
                <a:off x="8376480" y="4340520"/>
                <a:ext cx="137376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8760" name="Рисунок 2_ 3" descr=""/>
            <p:cNvPicPr/>
            <p:nvPr/>
          </p:nvPicPr>
          <p:blipFill>
            <a:blip r:embed="rId3"/>
            <a:stretch/>
          </p:blipFill>
          <p:spPr>
            <a:xfrm>
              <a:off x="7921800" y="2845440"/>
              <a:ext cx="582120" cy="118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61" name="Рисунок 4_ 3" descr=""/>
            <p:cNvPicPr/>
            <p:nvPr/>
          </p:nvPicPr>
          <p:blipFill>
            <a:blip r:embed="rId4"/>
            <a:stretch/>
          </p:blipFill>
          <p:spPr>
            <a:xfrm>
              <a:off x="7920000" y="2390400"/>
              <a:ext cx="2134080" cy="1904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2" name="" descr=""/>
          <p:cNvPicPr/>
          <p:nvPr/>
        </p:nvPicPr>
        <p:blipFill>
          <a:blip r:embed="rId1"/>
          <a:stretch/>
        </p:blipFill>
        <p:spPr>
          <a:xfrm>
            <a:off x="4320" y="732240"/>
            <a:ext cx="10332360" cy="7476480"/>
          </a:xfrm>
          <a:prstGeom prst="rect">
            <a:avLst/>
          </a:prstGeom>
          <a:ln w="0">
            <a:noFill/>
          </a:ln>
        </p:spPr>
      </p:pic>
      <p:grpSp>
        <p:nvGrpSpPr>
          <p:cNvPr id="8763" name="Group 1"/>
          <p:cNvGrpSpPr/>
          <p:nvPr/>
        </p:nvGrpSpPr>
        <p:grpSpPr>
          <a:xfrm>
            <a:off x="7725960" y="2161800"/>
            <a:ext cx="2818800" cy="3717000"/>
            <a:chOff x="7725960" y="2161800"/>
            <a:chExt cx="2818800" cy="3717000"/>
          </a:xfrm>
        </p:grpSpPr>
        <p:grpSp>
          <p:nvGrpSpPr>
            <p:cNvPr id="8764" name="Group 3"/>
            <p:cNvGrpSpPr/>
            <p:nvPr/>
          </p:nvGrpSpPr>
          <p:grpSpPr>
            <a:xfrm>
              <a:off x="7725960" y="2161800"/>
              <a:ext cx="2818800" cy="3717000"/>
              <a:chOff x="7725960" y="2161800"/>
              <a:chExt cx="2818800" cy="3717000"/>
            </a:xfrm>
          </p:grpSpPr>
          <p:sp>
            <p:nvSpPr>
              <p:cNvPr id="8765" name="CustomShape 166"/>
              <p:cNvSpPr/>
              <p:nvPr/>
            </p:nvSpPr>
            <p:spPr>
              <a:xfrm>
                <a:off x="7931160" y="504288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8766" name="Group 4"/>
              <p:cNvGrpSpPr/>
              <p:nvPr/>
            </p:nvGrpSpPr>
            <p:grpSpPr>
              <a:xfrm>
                <a:off x="7725960" y="2161800"/>
                <a:ext cx="2818800" cy="3717000"/>
                <a:chOff x="7725960" y="2161800"/>
                <a:chExt cx="2818800" cy="3717000"/>
              </a:xfrm>
            </p:grpSpPr>
            <p:grpSp>
              <p:nvGrpSpPr>
                <p:cNvPr id="8767" name="Group 9"/>
                <p:cNvGrpSpPr/>
                <p:nvPr/>
              </p:nvGrpSpPr>
              <p:grpSpPr>
                <a:xfrm>
                  <a:off x="7725960" y="2161800"/>
                  <a:ext cx="2818800" cy="3717000"/>
                  <a:chOff x="7725960" y="2161800"/>
                  <a:chExt cx="2818800" cy="3717000"/>
                </a:xfrm>
              </p:grpSpPr>
              <p:sp>
                <p:nvSpPr>
                  <p:cNvPr id="8768" name="CustomShape 167"/>
                  <p:cNvSpPr/>
                  <p:nvPr/>
                </p:nvSpPr>
                <p:spPr>
                  <a:xfrm>
                    <a:off x="7725960" y="221436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769" name="CustomShape 168"/>
                  <p:cNvSpPr/>
                  <p:nvPr/>
                </p:nvSpPr>
                <p:spPr>
                  <a:xfrm>
                    <a:off x="8277480" y="469512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0" name="CustomShape 248"/>
                  <p:cNvSpPr/>
                  <p:nvPr/>
                </p:nvSpPr>
                <p:spPr>
                  <a:xfrm>
                    <a:off x="8370360" y="216180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1" name="CustomShape 249"/>
                  <p:cNvSpPr/>
                  <p:nvPr/>
                </p:nvSpPr>
                <p:spPr>
                  <a:xfrm>
                    <a:off x="8240760" y="517500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772" name="CustomShape 252"/>
                  <p:cNvSpPr/>
                  <p:nvPr/>
                </p:nvSpPr>
                <p:spPr>
                  <a:xfrm>
                    <a:off x="7877880" y="566172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3" name="CustomShape 391"/>
                  <p:cNvSpPr/>
                  <p:nvPr/>
                </p:nvSpPr>
                <p:spPr>
                  <a:xfrm>
                    <a:off x="7925760" y="474984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8774" name="CustomShape 392"/>
                  <p:cNvSpPr/>
                  <p:nvPr/>
                </p:nvSpPr>
                <p:spPr>
                  <a:xfrm>
                    <a:off x="7821000" y="502812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5" name="CustomShape 393"/>
                  <p:cNvSpPr/>
                  <p:nvPr/>
                </p:nvSpPr>
                <p:spPr>
                  <a:xfrm>
                    <a:off x="8397360" y="562032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6" name="CustomShape 394"/>
                  <p:cNvSpPr/>
                  <p:nvPr/>
                </p:nvSpPr>
                <p:spPr>
                  <a:xfrm>
                    <a:off x="8401680" y="327996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7" name="CustomShape 395"/>
                  <p:cNvSpPr/>
                  <p:nvPr/>
                </p:nvSpPr>
                <p:spPr>
                  <a:xfrm>
                    <a:off x="8353440" y="500652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8778" name="CustomShape 396"/>
                  <p:cNvSpPr/>
                  <p:nvPr/>
                </p:nvSpPr>
                <p:spPr>
                  <a:xfrm>
                    <a:off x="8602920" y="255384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779" name="CustomShape 397"/>
                <p:cNvSpPr/>
                <p:nvPr/>
              </p:nvSpPr>
              <p:spPr>
                <a:xfrm>
                  <a:off x="7993440" y="547884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780" name="CustomShape 398"/>
                <p:cNvSpPr/>
                <p:nvPr/>
              </p:nvSpPr>
              <p:spPr>
                <a:xfrm>
                  <a:off x="8414280" y="543564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781" name="CustomShape 399"/>
                <p:cNvSpPr/>
                <p:nvPr/>
              </p:nvSpPr>
              <p:spPr>
                <a:xfrm>
                  <a:off x="7821000" y="528840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8782" name="CustomShape 400"/>
                <p:cNvSpPr/>
                <p:nvPr/>
              </p:nvSpPr>
              <p:spPr>
                <a:xfrm>
                  <a:off x="8368560" y="522972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8783" name="CustomShape 401"/>
              <p:cNvSpPr/>
              <p:nvPr/>
            </p:nvSpPr>
            <p:spPr>
              <a:xfrm>
                <a:off x="8298000" y="402228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784" name="CustomShape 402"/>
              <p:cNvSpPr/>
              <p:nvPr/>
            </p:nvSpPr>
            <p:spPr>
              <a:xfrm>
                <a:off x="7891200" y="405396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8785" name="CustomShape 403"/>
              <p:cNvSpPr/>
              <p:nvPr/>
            </p:nvSpPr>
            <p:spPr>
              <a:xfrm>
                <a:off x="7903440" y="435384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8786" name="CustomShape 404"/>
              <p:cNvSpPr/>
              <p:nvPr/>
            </p:nvSpPr>
            <p:spPr>
              <a:xfrm>
                <a:off x="8340120" y="434052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8787" name="Рисунок 2_ 1" descr=""/>
            <p:cNvPicPr/>
            <p:nvPr/>
          </p:nvPicPr>
          <p:blipFill>
            <a:blip r:embed="rId2"/>
            <a:stretch/>
          </p:blipFill>
          <p:spPr>
            <a:xfrm>
              <a:off x="7877880" y="284544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88" name="Рисунок 4_ 1" descr=""/>
            <p:cNvPicPr/>
            <p:nvPr/>
          </p:nvPicPr>
          <p:blipFill>
            <a:blip r:embed="rId3"/>
            <a:stretch/>
          </p:blipFill>
          <p:spPr>
            <a:xfrm>
              <a:off x="7875720" y="239040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789" name="CustomShape 405"/>
          <p:cNvSpPr/>
          <p:nvPr/>
        </p:nvSpPr>
        <p:spPr>
          <a:xfrm>
            <a:off x="0" y="0"/>
            <a:ext cx="10305360" cy="73188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25200" bIns="252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РИСКУ НАРУШЕНИЯ ТРАНСПОРТНОГО СООБЩЕНИЯ,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СВЯЗАННЫХ С НЕБЛАГОПРИЯТНЫМИ МЕТЕОЯВЛЕНИЯМИ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НА ФЕДЕРАЛЬНОЙ АВТОМОБИЛЬНОЙ ДОРОГЕ М-18 В ЯРОСЛАВСКОЙ ОБЛАСТИ ОБЛАСТИ (НА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8790" name="Group 16"/>
          <p:cNvGrpSpPr/>
          <p:nvPr/>
        </p:nvGrpSpPr>
        <p:grpSpPr>
          <a:xfrm>
            <a:off x="8028000" y="5917320"/>
            <a:ext cx="2449080" cy="1450080"/>
            <a:chOff x="8028000" y="5917320"/>
            <a:chExt cx="2449080" cy="1450080"/>
          </a:xfrm>
        </p:grpSpPr>
        <p:sp>
          <p:nvSpPr>
            <p:cNvPr id="8791" name="CustomShape 406"/>
            <p:cNvSpPr/>
            <p:nvPr/>
          </p:nvSpPr>
          <p:spPr>
            <a:xfrm>
              <a:off x="8028000" y="5917320"/>
              <a:ext cx="2281680" cy="1450080"/>
            </a:xfrm>
            <a:prstGeom prst="rect">
              <a:avLst/>
            </a:prstGeom>
            <a:solidFill>
              <a:schemeClr val="lt1"/>
            </a:solidFill>
            <a:ln w="1908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92" name="CustomShape 407"/>
            <p:cNvSpPr/>
            <p:nvPr/>
          </p:nvSpPr>
          <p:spPr>
            <a:xfrm>
              <a:off x="8579520" y="6026400"/>
              <a:ext cx="171360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1" i="1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Условные обозначения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93" name="CustomShape 408"/>
            <p:cNvSpPr/>
            <p:nvPr/>
          </p:nvSpPr>
          <p:spPr>
            <a:xfrm>
              <a:off x="8400240" y="6678000"/>
              <a:ext cx="1713960" cy="1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94" name="CustomShape 409"/>
            <p:cNvSpPr/>
            <p:nvPr/>
          </p:nvSpPr>
          <p:spPr>
            <a:xfrm>
              <a:off x="8362440" y="6295320"/>
              <a:ext cx="2066760" cy="46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Участок автодороги с повышенным риском возникновения ДТП, нарушением движения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95" name="CustomShape 410"/>
            <p:cNvSpPr/>
            <p:nvPr/>
          </p:nvSpPr>
          <p:spPr>
            <a:xfrm>
              <a:off x="8062920" y="6380280"/>
              <a:ext cx="271440" cy="108000"/>
            </a:xfrm>
            <a:custGeom>
              <a:avLst/>
              <a:gdLst>
                <a:gd name="textAreaLeft" fmla="*/ 0 w 271440"/>
                <a:gd name="textAreaRight" fmla="*/ 286200 w 271440"/>
                <a:gd name="textAreaTop" fmla="*/ 0 h 108000"/>
                <a:gd name="textAreaBottom" fmla="*/ 122760 h 108000"/>
              </a:gdLst>
              <a:ahLst/>
              <a:rect l="textAreaLeft" t="textAreaTop" r="textAreaRight" b="textAreaBottom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96" name="CustomShape 411"/>
            <p:cNvSpPr/>
            <p:nvPr/>
          </p:nvSpPr>
          <p:spPr>
            <a:xfrm>
              <a:off x="8072280" y="6761520"/>
              <a:ext cx="240120" cy="88560"/>
            </a:xfrm>
            <a:custGeom>
              <a:avLst/>
              <a:gdLst>
                <a:gd name="textAreaLeft" fmla="*/ 0 w 240120"/>
                <a:gd name="textAreaRight" fmla="*/ 254880 w 240120"/>
                <a:gd name="textAreaTop" fmla="*/ 0 h 88560"/>
                <a:gd name="textAreaBottom" fmla="*/ 103320 h 88560"/>
              </a:gdLst>
              <a:ahLst/>
              <a:rect l="textAreaLeft" t="textAreaTop" r="textAreaRight" b="textAreaBottom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680">
              <a:solidFill>
                <a:srgbClr val="ffe99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97" name="CustomShape 412"/>
            <p:cNvSpPr/>
            <p:nvPr/>
          </p:nvSpPr>
          <p:spPr>
            <a:xfrm>
              <a:off x="8408520" y="6653880"/>
              <a:ext cx="205704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Объездная дорога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798" name="CustomShape 413"/>
            <p:cNvSpPr/>
            <p:nvPr/>
          </p:nvSpPr>
          <p:spPr>
            <a:xfrm rot="5271600">
              <a:off x="8156520" y="7005960"/>
              <a:ext cx="124560" cy="10620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385d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37440" bIns="3744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8799" name="CustomShape 414"/>
            <p:cNvSpPr/>
            <p:nvPr/>
          </p:nvSpPr>
          <p:spPr>
            <a:xfrm>
              <a:off x="8420040" y="6909840"/>
              <a:ext cx="2057040" cy="21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6120" rIns="96120" tIns="47880" bIns="4788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trike="noStrike" u="none">
                  <a:solidFill>
                    <a:srgbClr val="000000"/>
                  </a:solidFill>
                  <a:uFillTx/>
                  <a:latin typeface="Times New Roman"/>
                  <a:ea typeface="DejaVu Sans"/>
                </a:rPr>
                <a:t>- Населенный пункт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800" name="CustomShape 415"/>
          <p:cNvSpPr/>
          <p:nvPr/>
        </p:nvSpPr>
        <p:spPr>
          <a:xfrm>
            <a:off x="4271400" y="7751880"/>
            <a:ext cx="1478520" cy="385200"/>
          </a:xfrm>
          <a:prstGeom prst="rect">
            <a:avLst/>
          </a:prstGeom>
          <a:solidFill>
            <a:srgbClr val="c5e0b4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79200" rIns="79200" tIns="39600" bIns="39600" anchor="ctr" anchorCtr="1">
            <a:spAutoFit/>
          </a:bodyPr>
          <a:p>
            <a:pPr>
              <a:lnSpc>
                <a:spcPct val="100000"/>
              </a:lnSpc>
            </a:pPr>
            <a:r>
              <a:rPr b="1" lang="ru-RU" sz="1000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Отрезанные н.п.: 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нет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Объездная дорога: 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есть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1" name="CustomShape 416"/>
          <p:cNvSpPr/>
          <p:nvPr/>
        </p:nvSpPr>
        <p:spPr>
          <a:xfrm>
            <a:off x="5445000" y="1932840"/>
            <a:ext cx="559440" cy="294120"/>
          </a:xfrm>
          <a:prstGeom prst="rect">
            <a:avLst/>
          </a:prstGeom>
          <a:solidFill>
            <a:schemeClr val="lt1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141120" rIns="141120" tIns="70560" bIns="70560" anchor="t">
            <a:spAutoFit/>
          </a:bodyPr>
          <a:p>
            <a:pPr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М-18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2" name="CustomShape 418"/>
          <p:cNvSpPr/>
          <p:nvPr/>
        </p:nvSpPr>
        <p:spPr>
          <a:xfrm>
            <a:off x="200160" y="900000"/>
            <a:ext cx="2669400" cy="3049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Переславль-Залесский МО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3" name="CustomShape 419"/>
          <p:cNvSpPr/>
          <p:nvPr/>
        </p:nvSpPr>
        <p:spPr>
          <a:xfrm>
            <a:off x="378000" y="1154880"/>
            <a:ext cx="423720" cy="274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804" name="CustomShape 420"/>
          <p:cNvSpPr/>
          <p:nvPr/>
        </p:nvSpPr>
        <p:spPr>
          <a:xfrm>
            <a:off x="720000" y="1154880"/>
            <a:ext cx="435960" cy="27468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5" name="CustomShape 421"/>
          <p:cNvSpPr/>
          <p:nvPr/>
        </p:nvSpPr>
        <p:spPr>
          <a:xfrm>
            <a:off x="438120" y="1379520"/>
            <a:ext cx="717840" cy="2005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500/167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6" name="CustomShape 422"/>
          <p:cNvSpPr/>
          <p:nvPr/>
        </p:nvSpPr>
        <p:spPr>
          <a:xfrm>
            <a:off x="1172160" y="1379520"/>
            <a:ext cx="351000" cy="138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7" name="CustomShape 423"/>
          <p:cNvSpPr/>
          <p:nvPr/>
        </p:nvSpPr>
        <p:spPr>
          <a:xfrm>
            <a:off x="438120" y="1596240"/>
            <a:ext cx="949680" cy="21420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20854/55266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8" name="CustomShape 285"/>
          <p:cNvSpPr/>
          <p:nvPr/>
        </p:nvSpPr>
        <p:spPr>
          <a:xfrm>
            <a:off x="8532360" y="7516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8809" name=""/>
          <p:cNvGrpSpPr/>
          <p:nvPr/>
        </p:nvGrpSpPr>
        <p:grpSpPr>
          <a:xfrm>
            <a:off x="2402640" y="1449000"/>
            <a:ext cx="4138920" cy="5397840"/>
            <a:chOff x="2402640" y="1449000"/>
            <a:chExt cx="4138920" cy="5397840"/>
          </a:xfrm>
        </p:grpSpPr>
        <p:grpSp>
          <p:nvGrpSpPr>
            <p:cNvPr id="8810" name=""/>
            <p:cNvGrpSpPr/>
            <p:nvPr/>
          </p:nvGrpSpPr>
          <p:grpSpPr>
            <a:xfrm>
              <a:off x="2572920" y="1522440"/>
              <a:ext cx="3726000" cy="5195160"/>
              <a:chOff x="2572920" y="1522440"/>
              <a:chExt cx="3726000" cy="5195160"/>
            </a:xfrm>
          </p:grpSpPr>
          <p:sp>
            <p:nvSpPr>
              <p:cNvPr id="8811" name=""/>
              <p:cNvSpPr/>
              <p:nvPr/>
            </p:nvSpPr>
            <p:spPr>
              <a:xfrm>
                <a:off x="2572920" y="5738760"/>
                <a:ext cx="762480" cy="978840"/>
              </a:xfrm>
              <a:custGeom>
                <a:avLst/>
                <a:gdLst>
                  <a:gd name="textAreaLeft" fmla="*/ 0 w 762480"/>
                  <a:gd name="textAreaRight" fmla="*/ 763200 w 762480"/>
                  <a:gd name="textAreaTop" fmla="*/ 0 h 978840"/>
                  <a:gd name="textAreaBottom" fmla="*/ 979560 h 978840"/>
                </a:gdLst>
                <a:ahLst/>
                <a:rect l="textAreaLeft" t="textAreaTop" r="textAreaRight" b="textAreaBottom"/>
                <a:pathLst>
                  <a:path fill="none" w="2352" h="3123">
                    <a:moveTo>
                      <a:pt x="0" y="3123"/>
                    </a:moveTo>
                    <a:cubicBezTo>
                      <a:pt x="377" y="2588"/>
                      <a:pt x="1412" y="1318"/>
                      <a:pt x="2352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812" name=""/>
              <p:cNvSpPr/>
              <p:nvPr/>
            </p:nvSpPr>
            <p:spPr>
              <a:xfrm>
                <a:off x="5544360" y="2304000"/>
                <a:ext cx="502560" cy="1535760"/>
              </a:xfrm>
              <a:custGeom>
                <a:avLst/>
                <a:gdLst>
                  <a:gd name="textAreaLeft" fmla="*/ 0 w 502560"/>
                  <a:gd name="textAreaRight" fmla="*/ 503280 w 502560"/>
                  <a:gd name="textAreaTop" fmla="*/ 0 h 1535760"/>
                  <a:gd name="textAreaBottom" fmla="*/ 1536480 h 1535760"/>
                </a:gdLst>
                <a:ahLst/>
                <a:rect l="textAreaLeft" t="textAreaTop" r="textAreaRight" b="textAreaBottom"/>
                <a:pathLst>
                  <a:path fill="none" w="1552" h="4896">
                    <a:moveTo>
                      <a:pt x="0" y="4896"/>
                    </a:moveTo>
                    <a:cubicBezTo>
                      <a:pt x="0" y="3861"/>
                      <a:pt x="682" y="2497"/>
                      <a:pt x="1552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813" name=""/>
              <p:cNvSpPr/>
              <p:nvPr/>
            </p:nvSpPr>
            <p:spPr>
              <a:xfrm>
                <a:off x="3336840" y="3841200"/>
                <a:ext cx="2206080" cy="1896120"/>
              </a:xfrm>
              <a:custGeom>
                <a:avLst/>
                <a:gdLst>
                  <a:gd name="textAreaLeft" fmla="*/ 0 w 2206080"/>
                  <a:gd name="textAreaRight" fmla="*/ 2206800 w 2206080"/>
                  <a:gd name="textAreaTop" fmla="*/ 0 h 1896120"/>
                  <a:gd name="textAreaBottom" fmla="*/ 1896840 h 1896120"/>
                </a:gdLst>
                <a:ahLst/>
                <a:rect l="textAreaLeft" t="textAreaTop" r="textAreaRight" b="textAreaBottom"/>
                <a:pathLst>
                  <a:path fill="none" w="6797" h="6044">
                    <a:moveTo>
                      <a:pt x="0" y="6044"/>
                    </a:moveTo>
                    <a:cubicBezTo>
                      <a:pt x="1364" y="4892"/>
                      <a:pt x="4869" y="3387"/>
                      <a:pt x="6797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8814" name=""/>
              <p:cNvSpPr/>
              <p:nvPr/>
            </p:nvSpPr>
            <p:spPr>
              <a:xfrm>
                <a:off x="6048360" y="1522440"/>
                <a:ext cx="250560" cy="780120"/>
              </a:xfrm>
              <a:custGeom>
                <a:avLst/>
                <a:gdLst>
                  <a:gd name="textAreaLeft" fmla="*/ 0 w 250560"/>
                  <a:gd name="textAreaRight" fmla="*/ 251280 w 250560"/>
                  <a:gd name="textAreaTop" fmla="*/ 0 h 780120"/>
                  <a:gd name="textAreaBottom" fmla="*/ 780840 h 780120"/>
                </a:gdLst>
                <a:ahLst/>
                <a:rect l="textAreaLeft" t="textAreaTop" r="textAreaRight" b="textAreaBottom"/>
                <a:pathLst>
                  <a:path fill="none" w="776" h="2489">
                    <a:moveTo>
                      <a:pt x="0" y="2489"/>
                    </a:moveTo>
                    <a:cubicBezTo>
                      <a:pt x="188" y="1811"/>
                      <a:pt x="514" y="905"/>
                      <a:pt x="776" y="0"/>
                    </a:cubicBezTo>
                  </a:path>
                </a:pathLst>
              </a:custGeom>
              <a:noFill/>
              <a:ln w="34920">
                <a:solidFill>
                  <a:srgbClr val="ff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8815" name="CustomShape 6648"/>
            <p:cNvSpPr/>
            <p:nvPr/>
          </p:nvSpPr>
          <p:spPr>
            <a:xfrm>
              <a:off x="2402640" y="6603120"/>
              <a:ext cx="480240" cy="243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8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128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816" name="CustomShape 6649"/>
            <p:cNvSpPr/>
            <p:nvPr/>
          </p:nvSpPr>
          <p:spPr>
            <a:xfrm>
              <a:off x="6048360" y="1449000"/>
              <a:ext cx="493200" cy="243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softEdge rad="63360"/>
            </a:effectLst>
          </p:spPr>
          <p:style>
            <a:lnRef idx="0"/>
            <a:fillRef idx="0"/>
            <a:effectRef idx="0"/>
            <a:fontRef idx="minor"/>
          </p:style>
          <p:txBody>
            <a:bodyPr lIns="122040" rIns="122040" tIns="60840" bIns="6084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800" strike="noStrike" u="none">
                  <a:solidFill>
                    <a:srgbClr val="000000"/>
                  </a:solidFill>
                  <a:uFillTx/>
                  <a:latin typeface="Calibri"/>
                  <a:ea typeface="DejaVu Sans"/>
                </a:rPr>
                <a:t>144</a:t>
              </a:r>
              <a:endParaRPr b="0" lang="ru-RU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817" name="CustomShape 383"/>
          <p:cNvSpPr/>
          <p:nvPr/>
        </p:nvSpPr>
        <p:spPr>
          <a:xfrm>
            <a:off x="2224080" y="3126240"/>
            <a:ext cx="2250360" cy="1079640"/>
          </a:xfrm>
          <a:prstGeom prst="wedgeRectCallout">
            <a:avLst>
              <a:gd name="adj1" fmla="val 85923"/>
              <a:gd name="adj2" fmla="val 42940"/>
            </a:avLst>
          </a:prstGeom>
          <a:solidFill>
            <a:srgbClr val="ffff00"/>
          </a:solidFill>
          <a:ln w="2844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35000" rIns="135000" tIns="67680" bIns="67680" anchor="t">
            <a:noAutofit/>
          </a:bodyPr>
          <a:p>
            <a:pPr algn="just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Аварийно-опасный участок 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128-144 км (сложный рельеф местности: спуски-подъемы и ограниченная видимость)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818" name="" descr=""/>
          <p:cNvPicPr/>
          <p:nvPr/>
        </p:nvPicPr>
        <p:blipFill>
          <a:blip r:embed="rId4"/>
          <a:stretch/>
        </p:blipFill>
        <p:spPr>
          <a:xfrm>
            <a:off x="48960" y="2091960"/>
            <a:ext cx="2103840" cy="528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" descr=""/>
          <p:cNvPicPr/>
          <p:nvPr/>
        </p:nvPicPr>
        <p:blipFill>
          <a:blip r:embed="rId1"/>
          <a:stretch/>
        </p:blipFill>
        <p:spPr>
          <a:xfrm>
            <a:off x="4320" y="847440"/>
            <a:ext cx="10332360" cy="7361640"/>
          </a:xfrm>
          <a:prstGeom prst="rect">
            <a:avLst/>
          </a:prstGeom>
          <a:ln w="0">
            <a:noFill/>
          </a:ln>
        </p:spPr>
      </p:pic>
      <p:sp>
        <p:nvSpPr>
          <p:cNvPr id="958" name="CustomShape 475"/>
          <p:cNvSpPr/>
          <p:nvPr/>
        </p:nvSpPr>
        <p:spPr>
          <a:xfrm>
            <a:off x="298800" y="930600"/>
            <a:ext cx="220860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Брейтовкий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959" name="Group 25"/>
          <p:cNvGrpSpPr/>
          <p:nvPr/>
        </p:nvGrpSpPr>
        <p:grpSpPr>
          <a:xfrm>
            <a:off x="9736200" y="86040"/>
            <a:ext cx="501120" cy="600480"/>
            <a:chOff x="9736200" y="86040"/>
            <a:chExt cx="501120" cy="600480"/>
          </a:xfrm>
        </p:grpSpPr>
        <p:sp>
          <p:nvSpPr>
            <p:cNvPr id="960" name="CustomShape 476"/>
            <p:cNvSpPr/>
            <p:nvPr/>
          </p:nvSpPr>
          <p:spPr>
            <a:xfrm>
              <a:off x="9736200" y="86040"/>
              <a:ext cx="501120" cy="60048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961" name="CustomShape 477"/>
            <p:cNvSpPr/>
            <p:nvPr/>
          </p:nvSpPr>
          <p:spPr>
            <a:xfrm>
              <a:off x="9748440" y="93960"/>
              <a:ext cx="479520" cy="57528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962" name="CustomShape 478"/>
            <p:cNvSpPr/>
            <p:nvPr/>
          </p:nvSpPr>
          <p:spPr>
            <a:xfrm>
              <a:off x="9812520" y="173520"/>
              <a:ext cx="356040" cy="42948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963" name="CustomShape 479"/>
            <p:cNvSpPr/>
            <p:nvPr/>
          </p:nvSpPr>
          <p:spPr>
            <a:xfrm>
              <a:off x="9822600" y="186120"/>
              <a:ext cx="341280" cy="41184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964" name="CustomShape 480"/>
            <p:cNvSpPr/>
            <p:nvPr/>
          </p:nvSpPr>
          <p:spPr>
            <a:xfrm>
              <a:off x="9854280" y="111600"/>
              <a:ext cx="277200" cy="72000"/>
            </a:xfrm>
            <a:custGeom>
              <a:avLst/>
              <a:gdLst>
                <a:gd name="textAreaLeft" fmla="*/ 0 w 277200"/>
                <a:gd name="textAreaRight" fmla="*/ 294120 w 277200"/>
                <a:gd name="textAreaTop" fmla="*/ 0 h 72000"/>
                <a:gd name="textAreaBottom" fmla="*/ 88920 h 7200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965" name="Picture 3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8000" cy="283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6" name="CustomShape 481"/>
            <p:cNvSpPr/>
            <p:nvPr/>
          </p:nvSpPr>
          <p:spPr>
            <a:xfrm>
              <a:off x="9780120" y="224280"/>
              <a:ext cx="414360" cy="459360"/>
            </a:xfrm>
            <a:custGeom>
              <a:avLst/>
              <a:gdLst>
                <a:gd name="textAreaLeft" fmla="*/ 0 w 414360"/>
                <a:gd name="textAreaRight" fmla="*/ 431280 w 414360"/>
                <a:gd name="textAreaTop" fmla="*/ 0 h 459360"/>
                <a:gd name="textAreaBottom" fmla="*/ 476280 h 459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967" name="Group 26"/>
            <p:cNvGrpSpPr/>
            <p:nvPr/>
          </p:nvGrpSpPr>
          <p:grpSpPr>
            <a:xfrm>
              <a:off x="9932760" y="173520"/>
              <a:ext cx="125280" cy="182880"/>
              <a:chOff x="9932760" y="173520"/>
              <a:chExt cx="125280" cy="182880"/>
            </a:xfrm>
          </p:grpSpPr>
          <p:sp>
            <p:nvSpPr>
              <p:cNvPr id="968" name="CustomShape 482"/>
              <p:cNvSpPr/>
              <p:nvPr/>
            </p:nvSpPr>
            <p:spPr>
              <a:xfrm>
                <a:off x="9964440" y="281160"/>
                <a:ext cx="43560" cy="75240"/>
              </a:xfrm>
              <a:custGeom>
                <a:avLst/>
                <a:gdLst>
                  <a:gd name="textAreaLeft" fmla="*/ 0 w 43560"/>
                  <a:gd name="textAreaRight" fmla="*/ 60480 w 43560"/>
                  <a:gd name="textAreaTop" fmla="*/ 0 h 75240"/>
                  <a:gd name="textAreaBottom" fmla="*/ 92160 h 7524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69" name="CustomShape 483"/>
              <p:cNvSpPr/>
              <p:nvPr/>
            </p:nvSpPr>
            <p:spPr>
              <a:xfrm>
                <a:off x="9977760" y="255960"/>
                <a:ext cx="16560" cy="360"/>
              </a:xfrm>
              <a:custGeom>
                <a:avLst/>
                <a:gdLst>
                  <a:gd name="textAreaLeft" fmla="*/ 0 w 16560"/>
                  <a:gd name="textAreaRight" fmla="*/ 33480 w 16560"/>
                  <a:gd name="textAreaTop" fmla="*/ 0 h 360"/>
                  <a:gd name="textAreaBottom" fmla="*/ 5308416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0" name="CustomShape 484"/>
              <p:cNvSpPr/>
              <p:nvPr/>
            </p:nvSpPr>
            <p:spPr>
              <a:xfrm>
                <a:off x="9977760" y="243360"/>
                <a:ext cx="16560" cy="360"/>
              </a:xfrm>
              <a:custGeom>
                <a:avLst/>
                <a:gdLst>
                  <a:gd name="textAreaLeft" fmla="*/ 0 w 16560"/>
                  <a:gd name="textAreaRight" fmla="*/ 33480 w 16560"/>
                  <a:gd name="textAreaTop" fmla="*/ 0 h 360"/>
                  <a:gd name="textAreaBottom" fmla="*/ 25344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1" name="CustomShape 485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2" name="CustomShape 486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3" name="CustomShape 487"/>
              <p:cNvSpPr/>
              <p:nvPr/>
            </p:nvSpPr>
            <p:spPr>
              <a:xfrm>
                <a:off x="9972000" y="325440"/>
                <a:ext cx="360" cy="1152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11520"/>
                  <a:gd name="textAreaBottom" fmla="*/ 12960 h 11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4" name="CustomShape 488"/>
              <p:cNvSpPr/>
              <p:nvPr/>
            </p:nvSpPr>
            <p:spPr>
              <a:xfrm>
                <a:off x="9983520" y="33840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5" name="CustomShape 489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6" name="CustomShape 490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7" name="CustomShape 491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8" name="CustomShape 492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79" name="CustomShape 493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0" name="CustomShape 494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1" name="CustomShape 495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2" name="CustomShape 498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3" name="CustomShape 499"/>
              <p:cNvSpPr/>
              <p:nvPr/>
            </p:nvSpPr>
            <p:spPr>
              <a:xfrm>
                <a:off x="9985680" y="34164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4" name="CustomShape 500"/>
              <p:cNvSpPr/>
              <p:nvPr/>
            </p:nvSpPr>
            <p:spPr>
              <a:xfrm>
                <a:off x="9985680" y="34452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5" name="CustomShape 502"/>
              <p:cNvSpPr/>
              <p:nvPr/>
            </p:nvSpPr>
            <p:spPr>
              <a:xfrm>
                <a:off x="9993600" y="3481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6" name="CustomShape 503"/>
              <p:cNvSpPr/>
              <p:nvPr/>
            </p:nvSpPr>
            <p:spPr>
              <a:xfrm>
                <a:off x="10008000" y="325440"/>
                <a:ext cx="360" cy="1152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11520"/>
                  <a:gd name="textAreaBottom" fmla="*/ 12960 h 11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7" name="CustomShape 504"/>
              <p:cNvSpPr/>
              <p:nvPr/>
            </p:nvSpPr>
            <p:spPr>
              <a:xfrm>
                <a:off x="10008000" y="33840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8" name="CustomShape 505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89" name="CustomShape 506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0" name="CustomShape 507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1" name="CustomShape 508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2" name="CustomShape 509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3" name="CustomShape 510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4" name="CustomShape 511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5" name="CustomShape 512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6" name="CustomShape 513"/>
              <p:cNvSpPr/>
              <p:nvPr/>
            </p:nvSpPr>
            <p:spPr>
              <a:xfrm>
                <a:off x="10008000" y="34164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7" name="CustomShape 514"/>
              <p:cNvSpPr/>
              <p:nvPr/>
            </p:nvSpPr>
            <p:spPr>
              <a:xfrm>
                <a:off x="10008000" y="34452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8" name="CustomShape 515"/>
              <p:cNvSpPr/>
              <p:nvPr/>
            </p:nvSpPr>
            <p:spPr>
              <a:xfrm>
                <a:off x="10001520" y="3481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999" name="CustomShape 51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0" name="CustomShape 51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1" name="CustomShape 51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2" name="CustomShape 51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3" name="CustomShape 52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4" name="CustomShape 52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5" name="CustomShape 522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6" name="CustomShape 523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7" name="CustomShape 524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8" name="CustomShape 525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09" name="CustomShape 52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0" name="CustomShape 52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1" name="CustomShape 52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2" name="CustomShape 52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3" name="CustomShape 53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4" name="CustomShape 53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5" name="CustomShape 532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6" name="CustomShape 533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7" name="CustomShape 534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8" name="CustomShape 535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19" name="CustomShape 53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0" name="CustomShape 53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1" name="CustomShape 53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2" name="CustomShape 539"/>
              <p:cNvSpPr/>
              <p:nvPr/>
            </p:nvSpPr>
            <p:spPr>
              <a:xfrm>
                <a:off x="9940680" y="300240"/>
                <a:ext cx="360" cy="212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240"/>
                  <a:gd name="textAreaBottom" fmla="*/ 29520 h 21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3" name="CustomShape 540"/>
              <p:cNvSpPr/>
              <p:nvPr/>
            </p:nvSpPr>
            <p:spPr>
              <a:xfrm>
                <a:off x="9946440" y="297000"/>
                <a:ext cx="360" cy="180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8000"/>
                  <a:gd name="textAreaBottom" fmla="*/ 26280 h 18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4" name="CustomShape 541"/>
              <p:cNvSpPr/>
              <p:nvPr/>
            </p:nvSpPr>
            <p:spPr>
              <a:xfrm>
                <a:off x="9951840" y="290880"/>
                <a:ext cx="360" cy="133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3320"/>
                  <a:gd name="textAreaBottom" fmla="*/ 21600 h 13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5" name="CustomShape 542"/>
              <p:cNvSpPr/>
              <p:nvPr/>
            </p:nvSpPr>
            <p:spPr>
              <a:xfrm>
                <a:off x="9959760" y="28764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6" name="CustomShape 543"/>
              <p:cNvSpPr/>
              <p:nvPr/>
            </p:nvSpPr>
            <p:spPr>
              <a:xfrm>
                <a:off x="9964440" y="284400"/>
                <a:ext cx="360" cy="86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8640"/>
                  <a:gd name="textAreaBottom" fmla="*/ 16920 h 8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7" name="CustomShape 544"/>
              <p:cNvSpPr/>
              <p:nvPr/>
            </p:nvSpPr>
            <p:spPr>
              <a:xfrm>
                <a:off x="9969840" y="2779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8" name="CustomShape 545"/>
              <p:cNvSpPr/>
              <p:nvPr/>
            </p:nvSpPr>
            <p:spPr>
              <a:xfrm>
                <a:off x="9975600" y="27468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29" name="CustomShape 54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0" name="CustomShape 54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1" name="CustomShape 5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2" name="CustomShape 5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3" name="CustomShape 5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4" name="CustomShape 5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5" name="CustomShape 5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6" name="CustomShape 5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7" name="CustomShape 5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8" name="CustomShape 5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39" name="CustomShape 5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0" name="CustomShape 5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1" name="CustomShape 5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2" name="CustomShape 5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3" name="CustomShape 5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4" name="CustomShape 5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5" name="CustomShape 5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6" name="CustomShape 5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7" name="CustomShape 5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8" name="CustomShape 56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49" name="CustomShape 56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0" name="CustomShape 56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1" name="CustomShape 5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2" name="CustomShape 569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748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3" name="CustomShape 570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9216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4" name="CustomShape 571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5" name="CustomShape 572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6" name="CustomShape 573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7" name="CustomShape 574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8" name="CustomShape 575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59" name="CustomShape 576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0" name="CustomShape 577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1" name="CustomShape 578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2" name="CustomShape 579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3" name="CustomShape 580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4" name="CustomShape 582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5" name="CustomShape 583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6" name="CustomShape 584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7" name="CustomShape 585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8" name="CustomShape 586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69" name="CustomShape 587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0" name="CustomShape 58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1" name="CustomShape 59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2" name="CustomShape 59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3" name="CustomShape 59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4" name="CustomShape 59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5" name="CustomShape 59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6" name="CustomShape 5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7" name="CustomShape 5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8" name="CustomShape 5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79" name="CustomShape 5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0" name="CustomShape 5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1" name="CustomShape 6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2" name="CustomShape 6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3" name="CustomShape 6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4" name="CustomShape 6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5" name="CustomShape 6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6" name="CustomShape 6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7" name="CustomShape 6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8" name="CustomShape 6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89" name="CustomShape 6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0" name="CustomShape 6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1" name="CustomShape 6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2" name="CustomShape 6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3" name="CustomShape 6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4" name="CustomShape 6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5" name="CustomShape 6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6" name="CustomShape 6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7" name="CustomShape 6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8" name="CustomShape 6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099" name="CustomShape 61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0" name="CustomShape 61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1" name="CustomShape 62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2" name="CustomShape 62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3" name="CustomShape 6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4" name="CustomShape 6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5" name="CustomShape 6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6" name="CustomShape 6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7" name="CustomShape 6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8" name="CustomShape 6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09" name="CustomShape 6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0" name="CustomShape 6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1" name="CustomShape 6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2" name="CustomShape 6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3" name="CustomShape 6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4" name="CustomShape 6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5" name="CustomShape 6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6" name="CustomShape 6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7" name="CustomShape 6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8" name="CustomShape 6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19" name="CustomShape 6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0" name="CustomShape 6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1" name="CustomShape 6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2" name="CustomShape 6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3" name="CustomShape 6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4" name="CustomShape 6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5" name="CustomShape 6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6" name="CustomShape 64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7" name="CustomShape 64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8" name="CustomShape 64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29" name="CustomShape 64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0" name="CustomShape 64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1" name="CustomShape 650"/>
              <p:cNvSpPr/>
              <p:nvPr/>
            </p:nvSpPr>
            <p:spPr>
              <a:xfrm>
                <a:off x="9985680" y="236880"/>
                <a:ext cx="720" cy="360"/>
              </a:xfrm>
              <a:custGeom>
                <a:avLst/>
                <a:gdLst>
                  <a:gd name="textAreaLeft" fmla="*/ 0 w 720"/>
                  <a:gd name="textAreaRight" fmla="*/ 4320 w 72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2" name="CustomShape 65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3" name="CustomShape 65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4" name="CustomShape 65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5" name="CustomShape 654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6" name="CustomShape 655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7" name="CustomShape 656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8" name="CustomShape 657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39" name="CustomShape 65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0" name="CustomShape 65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1" name="CustomShape 66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2" name="CustomShape 66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3" name="CustomShape 66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4" name="CustomShape 66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5" name="CustomShape 664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6" name="CustomShape 665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7" name="CustomShape 666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8" name="CustomShape 667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49" name="CustomShape 66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0" name="CustomShape 66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1" name="CustomShape 67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2" name="CustomShape 67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3" name="CustomShape 67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4" name="CustomShape 67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5" name="CustomShape 674"/>
              <p:cNvSpPr/>
              <p:nvPr/>
            </p:nvSpPr>
            <p:spPr>
              <a:xfrm>
                <a:off x="10049760" y="300240"/>
                <a:ext cx="360" cy="212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240"/>
                  <a:gd name="textAreaBottom" fmla="*/ 29520 h 21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6" name="CustomShape 675"/>
              <p:cNvSpPr/>
              <p:nvPr/>
            </p:nvSpPr>
            <p:spPr>
              <a:xfrm>
                <a:off x="10045080" y="297000"/>
                <a:ext cx="360" cy="180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8000"/>
                  <a:gd name="textAreaBottom" fmla="*/ 26280 h 18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7" name="CustomShape 676"/>
              <p:cNvSpPr/>
              <p:nvPr/>
            </p:nvSpPr>
            <p:spPr>
              <a:xfrm>
                <a:off x="10039680" y="290880"/>
                <a:ext cx="360" cy="133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3320"/>
                  <a:gd name="textAreaBottom" fmla="*/ 21600 h 13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8" name="CustomShape 677"/>
              <p:cNvSpPr/>
              <p:nvPr/>
            </p:nvSpPr>
            <p:spPr>
              <a:xfrm>
                <a:off x="10031760" y="28764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59" name="CustomShape 678"/>
              <p:cNvSpPr/>
              <p:nvPr/>
            </p:nvSpPr>
            <p:spPr>
              <a:xfrm>
                <a:off x="10026000" y="284400"/>
                <a:ext cx="360" cy="86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8640"/>
                  <a:gd name="textAreaBottom" fmla="*/ 16920 h 8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0" name="CustomShape 679"/>
              <p:cNvSpPr/>
              <p:nvPr/>
            </p:nvSpPr>
            <p:spPr>
              <a:xfrm>
                <a:off x="10020600" y="2779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1" name="CustomShape 680"/>
              <p:cNvSpPr/>
              <p:nvPr/>
            </p:nvSpPr>
            <p:spPr>
              <a:xfrm>
                <a:off x="10015920" y="27468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2" name="CustomShape 6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3" name="CustomShape 6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4" name="CustomShape 6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5" name="CustomShape 6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6" name="CustomShape 6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7" name="CustomShape 6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8" name="CustomShape 6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69" name="CustomShape 6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0" name="CustomShape 6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1" name="CustomShape 6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2" name="CustomShape 6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3" name="CustomShape 6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4" name="CustomShape 6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5" name="CustomShape 6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6" name="CustomShape 6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7" name="CustomShape 6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8" name="CustomShape 6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79" name="CustomShape 69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0" name="CustomShape 69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1" name="CustomShape 70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2" name="CustomShape 7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3" name="CustomShape 7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4" name="CustomShape 70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5" name="CustomShape 70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748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6" name="CustomShape 70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9216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7" name="CustomShape 70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8" name="CustomShape 70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89" name="CustomShape 70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0" name="CustomShape 70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1" name="CustomShape 71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2" name="CustomShape 71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3" name="CustomShape 71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4" name="CustomShape 71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5" name="CustomShape 71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6" name="CustomShape 71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7" name="CustomShape 71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8" name="CustomShape 71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199" name="CustomShape 71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0" name="CustomShape 71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1" name="CustomShape 72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2" name="CustomShape 72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3" name="CustomShape 72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4" name="CustomShape 72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5" name="CustomShape 72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6" name="CustomShape 72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7" name="CustomShape 72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8" name="CustomShape 72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09" name="CustomShape 7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0" name="CustomShape 7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1" name="CustomShape 7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2" name="CustomShape 7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3" name="CustomShape 7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4" name="CustomShape 7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5" name="CustomShape 7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6" name="CustomShape 7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7" name="CustomShape 7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8" name="CustomShape 7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19" name="CustomShape 7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0" name="CustomShape 7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1" name="CustomShape 7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2" name="CustomShape 100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3" name="CustomShape 100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4" name="CustomShape 100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5" name="CustomShape 100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6" name="CustomShape 100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7" name="CustomShape 100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8" name="CustomShape 100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29" name="CustomShape 100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0" name="CustomShape 100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1" name="CustomShape 100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2" name="CustomShape 1010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3" name="CustomShape 1011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4" name="CustomShape 1012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5" name="CustomShape 1013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6" name="CustomShape 101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7" name="CustomShape 101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8" name="CustomShape 101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39" name="CustomShape 101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0" name="CustomShape 101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1" name="CustomShape 101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2" name="CustomShape 102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3" name="CustomShape 102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4" name="CustomShape 102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5" name="CustomShape 102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6" name="CustomShape 102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7" name="CustomShape 102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8" name="CustomShape 10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49" name="CustomShape 103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0" name="CustomShape 103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1" name="CustomShape 103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2" name="CustomShape 103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3" name="CustomShape 103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4" name="CustomShape 103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5" name="CustomShape 103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6" name="CustomShape 103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7" name="CustomShape 103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8" name="CustomShape 103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59" name="CustomShape 1040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0" name="CustomShape 1041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1" name="CustomShape 1042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2" name="CustomShape 1063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3" name="CustomShape 1064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4" name="CustomShape 1065"/>
              <p:cNvSpPr/>
              <p:nvPr/>
            </p:nvSpPr>
            <p:spPr>
              <a:xfrm>
                <a:off x="9938520" y="293760"/>
                <a:ext cx="11880" cy="37080"/>
              </a:xfrm>
              <a:custGeom>
                <a:avLst/>
                <a:gdLst>
                  <a:gd name="textAreaLeft" fmla="*/ 0 w 11880"/>
                  <a:gd name="textAreaRight" fmla="*/ 28800 w 11880"/>
                  <a:gd name="textAreaTop" fmla="*/ 0 h 37080"/>
                  <a:gd name="textAreaBottom" fmla="*/ 54000 h 3708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5" name="Line 3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6" name="CustomShape 1066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7" name="CustomShape 1067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8" name="CustomShape 1068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69" name="CustomShape 1069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0" name="CustomShape 1070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1" name="CustomShape 1071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2" name="CustomShape 1072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3" name="CustomShape 1073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4" name="CustomShape 1074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5" name="CustomShape 1075"/>
              <p:cNvSpPr/>
              <p:nvPr/>
            </p:nvSpPr>
            <p:spPr>
              <a:xfrm>
                <a:off x="10020600" y="331920"/>
                <a:ext cx="3240" cy="360"/>
              </a:xfrm>
              <a:custGeom>
                <a:avLst/>
                <a:gdLst>
                  <a:gd name="textAreaLeft" fmla="*/ 0 w 3240"/>
                  <a:gd name="textAreaRight" fmla="*/ 9720 w 324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6" name="CustomShape 1076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7" name="CustomShape 1077"/>
              <p:cNvSpPr/>
              <p:nvPr/>
            </p:nvSpPr>
            <p:spPr>
              <a:xfrm>
                <a:off x="9983520" y="192600"/>
                <a:ext cx="5400" cy="2160"/>
              </a:xfrm>
              <a:custGeom>
                <a:avLst/>
                <a:gdLst>
                  <a:gd name="textAreaLeft" fmla="*/ 0 w 5400"/>
                  <a:gd name="textAreaRight" fmla="*/ 22320 w 5400"/>
                  <a:gd name="textAreaTop" fmla="*/ 0 h 2160"/>
                  <a:gd name="textAreaBottom" fmla="*/ 19080 h 216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8" name="CustomShape 1078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79" name="CustomShape 1079"/>
              <p:cNvSpPr/>
              <p:nvPr/>
            </p:nvSpPr>
            <p:spPr>
              <a:xfrm>
                <a:off x="9983520" y="201960"/>
                <a:ext cx="5400" cy="360"/>
              </a:xfrm>
              <a:custGeom>
                <a:avLst/>
                <a:gdLst>
                  <a:gd name="textAreaLeft" fmla="*/ 0 w 5400"/>
                  <a:gd name="textAreaRight" fmla="*/ 11880 w 540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0" name="CustomShape 1080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1" name="CustomShape 1081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2" name="CustomShape 1082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3" name="CustomShape 1083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4" name="CustomShape 1084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5" name="CustomShape 1085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6" name="CustomShape 1086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7" name="CustomShape 1087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8" name="CustomShape 1088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89" name="CustomShape 1089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0" name="CustomShape 1090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1" name="CustomShape 1091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2" name="CustomShape 1092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3" name="CustomShape 1093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4" name="CustomShape 1094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5" name="CustomShape 1095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6" name="CustomShape 1096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7" name="CustomShape 1097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8" name="CustomShape 1098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299" name="CustomShape 1099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56623104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0" name="CustomShape 1100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1" name="CustomShape 1101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880 w 360"/>
                  <a:gd name="textAreaTop" fmla="*/ 0 h 360"/>
                  <a:gd name="textAreaBottom" fmla="*/ 288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2" name="CustomShape 1102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3" name="CustomShape 1103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4" name="CustomShape 1104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5" name="CustomShape 1105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6" name="CustomShape 1106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7" name="CustomShape 1107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8" name="CustomShape 1108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56623104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09" name="CustomShape 1109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0" name="CustomShape 1110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880 w 360"/>
                  <a:gd name="textAreaTop" fmla="*/ 0 h 360"/>
                  <a:gd name="textAreaBottom" fmla="*/ 288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1" name="CustomShape 1111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2" name="CustomShape 1112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3" name="CustomShape 1113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4" name="CustomShape 1114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5" name="CustomShape 1115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6" name="CustomShape 1116"/>
              <p:cNvSpPr/>
              <p:nvPr/>
            </p:nvSpPr>
            <p:spPr>
              <a:xfrm>
                <a:off x="9951840" y="230400"/>
                <a:ext cx="66240" cy="113400"/>
              </a:xfrm>
              <a:custGeom>
                <a:avLst/>
                <a:gdLst>
                  <a:gd name="textAreaLeft" fmla="*/ 0 w 66240"/>
                  <a:gd name="textAreaRight" fmla="*/ 83160 w 66240"/>
                  <a:gd name="textAreaTop" fmla="*/ 0 h 113400"/>
                  <a:gd name="textAreaBottom" fmla="*/ 130320 h 11340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7" name="CustomShape 1117"/>
              <p:cNvSpPr/>
              <p:nvPr/>
            </p:nvSpPr>
            <p:spPr>
              <a:xfrm>
                <a:off x="9985680" y="284400"/>
                <a:ext cx="720" cy="54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18" name="CustomShape 1118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360"/>
                  <a:gd name="textAreaBottom" fmla="*/ 576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1319" name="CustomShape 1119"/>
            <p:cNvSpPr/>
            <p:nvPr/>
          </p:nvSpPr>
          <p:spPr>
            <a:xfrm>
              <a:off x="9854280" y="573480"/>
              <a:ext cx="279720" cy="72000"/>
            </a:xfrm>
            <a:custGeom>
              <a:avLst/>
              <a:gdLst>
                <a:gd name="textAreaLeft" fmla="*/ 0 w 279720"/>
                <a:gd name="textAreaRight" fmla="*/ 296640 w 279720"/>
                <a:gd name="textAreaTop" fmla="*/ 0 h 72000"/>
                <a:gd name="textAreaBottom" fmla="*/ 88920 h 7200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1320" name="Group 27"/>
            <p:cNvGrpSpPr/>
            <p:nvPr/>
          </p:nvGrpSpPr>
          <p:grpSpPr>
            <a:xfrm>
              <a:off x="9832680" y="248040"/>
              <a:ext cx="309960" cy="297360"/>
              <a:chOff x="9832680" y="248040"/>
              <a:chExt cx="309960" cy="297360"/>
            </a:xfrm>
          </p:grpSpPr>
          <p:sp>
            <p:nvSpPr>
              <p:cNvPr id="1321" name="CustomShape 1120"/>
              <p:cNvSpPr/>
              <p:nvPr/>
            </p:nvSpPr>
            <p:spPr>
              <a:xfrm>
                <a:off x="9832680" y="248040"/>
                <a:ext cx="309960" cy="281520"/>
              </a:xfrm>
              <a:custGeom>
                <a:avLst/>
                <a:gdLst>
                  <a:gd name="textAreaLeft" fmla="*/ 0 w 309960"/>
                  <a:gd name="textAreaRight" fmla="*/ 326880 w 309960"/>
                  <a:gd name="textAreaTop" fmla="*/ 0 h 281520"/>
                  <a:gd name="textAreaBottom" fmla="*/ 298440 h 28152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22" name="CustomShape 1121"/>
              <p:cNvSpPr/>
              <p:nvPr/>
            </p:nvSpPr>
            <p:spPr>
              <a:xfrm>
                <a:off x="9844920" y="270000"/>
                <a:ext cx="282960" cy="270360"/>
              </a:xfrm>
              <a:custGeom>
                <a:avLst/>
                <a:gdLst>
                  <a:gd name="textAreaLeft" fmla="*/ 0 w 282960"/>
                  <a:gd name="textAreaRight" fmla="*/ 299880 w 282960"/>
                  <a:gd name="textAreaTop" fmla="*/ 0 h 270360"/>
                  <a:gd name="textAreaBottom" fmla="*/ 287280 h 27036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23" name="CustomShape 1122"/>
              <p:cNvSpPr/>
              <p:nvPr/>
            </p:nvSpPr>
            <p:spPr>
              <a:xfrm>
                <a:off x="9859680" y="298800"/>
                <a:ext cx="251280" cy="246600"/>
              </a:xfrm>
              <a:custGeom>
                <a:avLst/>
                <a:gdLst>
                  <a:gd name="textAreaLeft" fmla="*/ 0 w 251280"/>
                  <a:gd name="textAreaRight" fmla="*/ 268200 w 251280"/>
                  <a:gd name="textAreaTop" fmla="*/ 0 h 246600"/>
                  <a:gd name="textAreaBottom" fmla="*/ 263520 h 24660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1324" name="CustomShape 1123"/>
            <p:cNvSpPr/>
            <p:nvPr/>
          </p:nvSpPr>
          <p:spPr>
            <a:xfrm>
              <a:off x="10206000" y="401760"/>
              <a:ext cx="360" cy="54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325" name="CustomShape 1124"/>
            <p:cNvSpPr/>
            <p:nvPr/>
          </p:nvSpPr>
          <p:spPr>
            <a:xfrm>
              <a:off x="9759600" y="398880"/>
              <a:ext cx="360" cy="54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1326" name="CustomShape 1125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27" name="CustomShape 1126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8" name="CustomShape 1127"/>
          <p:cNvSpPr/>
          <p:nvPr/>
        </p:nvSpPr>
        <p:spPr>
          <a:xfrm>
            <a:off x="554760" y="1571760"/>
            <a:ext cx="829440" cy="19980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707/245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9" name="CustomShape 1128"/>
          <p:cNvSpPr/>
          <p:nvPr/>
        </p:nvSpPr>
        <p:spPr>
          <a:xfrm>
            <a:off x="1368360" y="1570680"/>
            <a:ext cx="378360" cy="1663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0" name="CustomShape 1129"/>
          <p:cNvSpPr/>
          <p:nvPr/>
        </p:nvSpPr>
        <p:spPr>
          <a:xfrm>
            <a:off x="554760" y="1773000"/>
            <a:ext cx="1093680" cy="29484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4840/5546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1" name="CustomShape 1130"/>
          <p:cNvSpPr/>
          <p:nvPr/>
        </p:nvSpPr>
        <p:spPr>
          <a:xfrm>
            <a:off x="0" y="0"/>
            <a:ext cx="10317240" cy="8474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БРЕЙТОВСКОГО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1332" name="Group 28"/>
          <p:cNvGrpSpPr/>
          <p:nvPr/>
        </p:nvGrpSpPr>
        <p:grpSpPr>
          <a:xfrm>
            <a:off x="7730640" y="3705120"/>
            <a:ext cx="2819880" cy="3718080"/>
            <a:chOff x="7730640" y="3705120"/>
            <a:chExt cx="2819880" cy="3718080"/>
          </a:xfrm>
        </p:grpSpPr>
        <p:grpSp>
          <p:nvGrpSpPr>
            <p:cNvPr id="1333" name="Group 29"/>
            <p:cNvGrpSpPr/>
            <p:nvPr/>
          </p:nvGrpSpPr>
          <p:grpSpPr>
            <a:xfrm>
              <a:off x="7730640" y="3705120"/>
              <a:ext cx="2819880" cy="3718080"/>
              <a:chOff x="7730640" y="3705120"/>
              <a:chExt cx="2819880" cy="3718080"/>
            </a:xfrm>
          </p:grpSpPr>
          <p:sp>
            <p:nvSpPr>
              <p:cNvPr id="1334" name="CustomShape 1131"/>
              <p:cNvSpPr/>
              <p:nvPr/>
            </p:nvSpPr>
            <p:spPr>
              <a:xfrm>
                <a:off x="7935840" y="6586200"/>
                <a:ext cx="1531080" cy="176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1335" name="Group 30"/>
              <p:cNvGrpSpPr/>
              <p:nvPr/>
            </p:nvGrpSpPr>
            <p:grpSpPr>
              <a:xfrm>
                <a:off x="7730640" y="3705120"/>
                <a:ext cx="2819880" cy="3718080"/>
                <a:chOff x="7730640" y="3705120"/>
                <a:chExt cx="2819880" cy="3718080"/>
              </a:xfrm>
            </p:grpSpPr>
            <p:grpSp>
              <p:nvGrpSpPr>
                <p:cNvPr id="1336" name="Group 31"/>
                <p:cNvGrpSpPr/>
                <p:nvPr/>
              </p:nvGrpSpPr>
              <p:grpSpPr>
                <a:xfrm>
                  <a:off x="7730640" y="3705120"/>
                  <a:ext cx="2819880" cy="3718080"/>
                  <a:chOff x="7730640" y="3705120"/>
                  <a:chExt cx="2819880" cy="3718080"/>
                </a:xfrm>
              </p:grpSpPr>
              <p:sp>
                <p:nvSpPr>
                  <p:cNvPr id="1337" name="CustomShape 1132"/>
                  <p:cNvSpPr/>
                  <p:nvPr/>
                </p:nvSpPr>
                <p:spPr>
                  <a:xfrm>
                    <a:off x="7730640" y="3757680"/>
                    <a:ext cx="2574000" cy="366552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338" name="CustomShape 1133"/>
                  <p:cNvSpPr/>
                  <p:nvPr/>
                </p:nvSpPr>
                <p:spPr>
                  <a:xfrm>
                    <a:off x="8282160" y="6238440"/>
                    <a:ext cx="20728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39" name="CustomShape 1134"/>
                  <p:cNvSpPr/>
                  <p:nvPr/>
                </p:nvSpPr>
                <p:spPr>
                  <a:xfrm>
                    <a:off x="8375040" y="3705120"/>
                    <a:ext cx="18118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40" name="CustomShape 1135"/>
                  <p:cNvSpPr/>
                  <p:nvPr/>
                </p:nvSpPr>
                <p:spPr>
                  <a:xfrm>
                    <a:off x="8245440" y="6718320"/>
                    <a:ext cx="1815840" cy="222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341" name="CustomShape 1136"/>
                  <p:cNvSpPr/>
                  <p:nvPr/>
                </p:nvSpPr>
                <p:spPr>
                  <a:xfrm>
                    <a:off x="7882560" y="7205040"/>
                    <a:ext cx="64872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42" name="CustomShape 1137"/>
                  <p:cNvSpPr/>
                  <p:nvPr/>
                </p:nvSpPr>
                <p:spPr>
                  <a:xfrm>
                    <a:off x="7930440" y="6293160"/>
                    <a:ext cx="343080" cy="216720"/>
                  </a:xfrm>
                  <a:custGeom>
                    <a:avLst/>
                    <a:gdLst>
                      <a:gd name="textAreaLeft" fmla="*/ 0 w 343080"/>
                      <a:gd name="textAreaRight" fmla="*/ 360000 w 343080"/>
                      <a:gd name="textAreaTop" fmla="*/ 0 h 216720"/>
                      <a:gd name="textAreaBottom" fmla="*/ 233640 h 216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343" name="CustomShape 1138"/>
                  <p:cNvSpPr/>
                  <p:nvPr/>
                </p:nvSpPr>
                <p:spPr>
                  <a:xfrm>
                    <a:off x="7825680" y="6571440"/>
                    <a:ext cx="574920" cy="13680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44" name="CustomShape 1139"/>
                  <p:cNvSpPr/>
                  <p:nvPr/>
                </p:nvSpPr>
                <p:spPr>
                  <a:xfrm>
                    <a:off x="8402040" y="7163640"/>
                    <a:ext cx="20692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45" name="CustomShape 1140"/>
                  <p:cNvSpPr/>
                  <p:nvPr/>
                </p:nvSpPr>
                <p:spPr>
                  <a:xfrm>
                    <a:off x="8406360" y="4823280"/>
                    <a:ext cx="21441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46" name="CustomShape 1141"/>
                  <p:cNvSpPr/>
                  <p:nvPr/>
                </p:nvSpPr>
                <p:spPr>
                  <a:xfrm>
                    <a:off x="8358120" y="6549840"/>
                    <a:ext cx="214704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347" name="CustomShape 1142"/>
                  <p:cNvSpPr/>
                  <p:nvPr/>
                </p:nvSpPr>
                <p:spPr>
                  <a:xfrm>
                    <a:off x="8607600" y="4097160"/>
                    <a:ext cx="71100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1348" name="CustomShape 1143"/>
                <p:cNvSpPr/>
                <p:nvPr/>
              </p:nvSpPr>
              <p:spPr>
                <a:xfrm>
                  <a:off x="7998120" y="7022160"/>
                  <a:ext cx="234720" cy="131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1349" name="CustomShape 1144"/>
                <p:cNvSpPr/>
                <p:nvPr/>
              </p:nvSpPr>
              <p:spPr>
                <a:xfrm>
                  <a:off x="8418960" y="6978960"/>
                  <a:ext cx="188064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1350" name="CustomShape 1145"/>
                <p:cNvSpPr/>
                <p:nvPr/>
              </p:nvSpPr>
              <p:spPr>
                <a:xfrm>
                  <a:off x="7825680" y="6831720"/>
                  <a:ext cx="585360" cy="11160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1351" name="CustomShape 1146"/>
                <p:cNvSpPr/>
                <p:nvPr/>
              </p:nvSpPr>
              <p:spPr>
                <a:xfrm>
                  <a:off x="8373240" y="6773040"/>
                  <a:ext cx="150912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1352" name="CustomShape 1147"/>
              <p:cNvSpPr/>
              <p:nvPr/>
            </p:nvSpPr>
            <p:spPr>
              <a:xfrm>
                <a:off x="8302680" y="5565600"/>
                <a:ext cx="157968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353" name="CustomShape 1148"/>
              <p:cNvSpPr/>
              <p:nvPr/>
            </p:nvSpPr>
            <p:spPr>
              <a:xfrm>
                <a:off x="7895880" y="5597280"/>
                <a:ext cx="38052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1354" name="CustomShape 1149"/>
              <p:cNvSpPr/>
              <p:nvPr/>
            </p:nvSpPr>
            <p:spPr>
              <a:xfrm>
                <a:off x="7908120" y="5897160"/>
                <a:ext cx="36828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355" name="CustomShape 1150"/>
              <p:cNvSpPr/>
              <p:nvPr/>
            </p:nvSpPr>
            <p:spPr>
              <a:xfrm>
                <a:off x="8344800" y="5883840"/>
                <a:ext cx="139212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1356" name="Рисунок 2_ 5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7160" cy="1177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7" name="Рисунок 4_ 5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5400" cy="185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58" name="CustomShape 238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59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" descr=""/>
          <p:cNvPicPr/>
          <p:nvPr/>
        </p:nvPicPr>
        <p:blipFill>
          <a:blip r:embed="rId1"/>
          <a:stretch/>
        </p:blipFill>
        <p:spPr>
          <a:xfrm>
            <a:off x="4320" y="847440"/>
            <a:ext cx="10332360" cy="7361640"/>
          </a:xfrm>
          <a:prstGeom prst="rect">
            <a:avLst/>
          </a:prstGeom>
          <a:ln w="0">
            <a:noFill/>
          </a:ln>
        </p:spPr>
      </p:pic>
      <p:sp>
        <p:nvSpPr>
          <p:cNvPr id="1361" name="CustomShape 429"/>
          <p:cNvSpPr/>
          <p:nvPr/>
        </p:nvSpPr>
        <p:spPr>
          <a:xfrm>
            <a:off x="298800" y="930600"/>
            <a:ext cx="220860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Некоузский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62" name="Group 17"/>
          <p:cNvGrpSpPr/>
          <p:nvPr/>
        </p:nvGrpSpPr>
        <p:grpSpPr>
          <a:xfrm>
            <a:off x="9736200" y="86040"/>
            <a:ext cx="501120" cy="600480"/>
            <a:chOff x="9736200" y="86040"/>
            <a:chExt cx="501120" cy="600480"/>
          </a:xfrm>
        </p:grpSpPr>
        <p:sp>
          <p:nvSpPr>
            <p:cNvPr id="1363" name="CustomShape 430"/>
            <p:cNvSpPr/>
            <p:nvPr/>
          </p:nvSpPr>
          <p:spPr>
            <a:xfrm>
              <a:off x="9736200" y="86040"/>
              <a:ext cx="501120" cy="60048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364" name="CustomShape 431"/>
            <p:cNvSpPr/>
            <p:nvPr/>
          </p:nvSpPr>
          <p:spPr>
            <a:xfrm>
              <a:off x="9748440" y="93960"/>
              <a:ext cx="479520" cy="57528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365" name="CustomShape 432"/>
            <p:cNvSpPr/>
            <p:nvPr/>
          </p:nvSpPr>
          <p:spPr>
            <a:xfrm>
              <a:off x="9812520" y="173520"/>
              <a:ext cx="356040" cy="42948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366" name="CustomShape 433"/>
            <p:cNvSpPr/>
            <p:nvPr/>
          </p:nvSpPr>
          <p:spPr>
            <a:xfrm>
              <a:off x="9822600" y="186120"/>
              <a:ext cx="341280" cy="41184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367" name="CustomShape 434"/>
            <p:cNvSpPr/>
            <p:nvPr/>
          </p:nvSpPr>
          <p:spPr>
            <a:xfrm>
              <a:off x="9854280" y="111600"/>
              <a:ext cx="277200" cy="72000"/>
            </a:xfrm>
            <a:custGeom>
              <a:avLst/>
              <a:gdLst>
                <a:gd name="textAreaLeft" fmla="*/ 0 w 277200"/>
                <a:gd name="textAreaRight" fmla="*/ 294120 w 277200"/>
                <a:gd name="textAreaTop" fmla="*/ 0 h 72000"/>
                <a:gd name="textAreaBottom" fmla="*/ 88920 h 7200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1368" name="Picture 4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8000" cy="283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69" name="CustomShape 435"/>
            <p:cNvSpPr/>
            <p:nvPr/>
          </p:nvSpPr>
          <p:spPr>
            <a:xfrm>
              <a:off x="9780120" y="224280"/>
              <a:ext cx="414360" cy="459360"/>
            </a:xfrm>
            <a:custGeom>
              <a:avLst/>
              <a:gdLst>
                <a:gd name="textAreaLeft" fmla="*/ 0 w 414360"/>
                <a:gd name="textAreaRight" fmla="*/ 431280 w 414360"/>
                <a:gd name="textAreaTop" fmla="*/ 0 h 459360"/>
                <a:gd name="textAreaBottom" fmla="*/ 476280 h 459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1370" name="Group 22"/>
            <p:cNvGrpSpPr/>
            <p:nvPr/>
          </p:nvGrpSpPr>
          <p:grpSpPr>
            <a:xfrm>
              <a:off x="9932760" y="173520"/>
              <a:ext cx="125280" cy="182880"/>
              <a:chOff x="9932760" y="173520"/>
              <a:chExt cx="125280" cy="182880"/>
            </a:xfrm>
          </p:grpSpPr>
          <p:sp>
            <p:nvSpPr>
              <p:cNvPr id="1371" name="CustomShape 436"/>
              <p:cNvSpPr/>
              <p:nvPr/>
            </p:nvSpPr>
            <p:spPr>
              <a:xfrm>
                <a:off x="9964440" y="281160"/>
                <a:ext cx="43560" cy="75240"/>
              </a:xfrm>
              <a:custGeom>
                <a:avLst/>
                <a:gdLst>
                  <a:gd name="textAreaLeft" fmla="*/ 0 w 43560"/>
                  <a:gd name="textAreaRight" fmla="*/ 60480 w 43560"/>
                  <a:gd name="textAreaTop" fmla="*/ 0 h 75240"/>
                  <a:gd name="textAreaBottom" fmla="*/ 92160 h 7524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2" name="CustomShape 437"/>
              <p:cNvSpPr/>
              <p:nvPr/>
            </p:nvSpPr>
            <p:spPr>
              <a:xfrm>
                <a:off x="9977760" y="255960"/>
                <a:ext cx="16560" cy="360"/>
              </a:xfrm>
              <a:custGeom>
                <a:avLst/>
                <a:gdLst>
                  <a:gd name="textAreaLeft" fmla="*/ 0 w 16560"/>
                  <a:gd name="textAreaRight" fmla="*/ 33480 w 16560"/>
                  <a:gd name="textAreaTop" fmla="*/ 0 h 360"/>
                  <a:gd name="textAreaBottom" fmla="*/ 5308416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3" name="CustomShape 438"/>
              <p:cNvSpPr/>
              <p:nvPr/>
            </p:nvSpPr>
            <p:spPr>
              <a:xfrm>
                <a:off x="9977760" y="243360"/>
                <a:ext cx="16560" cy="360"/>
              </a:xfrm>
              <a:custGeom>
                <a:avLst/>
                <a:gdLst>
                  <a:gd name="textAreaLeft" fmla="*/ 0 w 16560"/>
                  <a:gd name="textAreaRight" fmla="*/ 33480 w 16560"/>
                  <a:gd name="textAreaTop" fmla="*/ 0 h 360"/>
                  <a:gd name="textAreaBottom" fmla="*/ 25344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4" name="CustomShape 439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5" name="CustomShape 440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6" name="CustomShape 441"/>
              <p:cNvSpPr/>
              <p:nvPr/>
            </p:nvSpPr>
            <p:spPr>
              <a:xfrm>
                <a:off x="9972000" y="325440"/>
                <a:ext cx="360" cy="1152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11520"/>
                  <a:gd name="textAreaBottom" fmla="*/ 12960 h 11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7" name="CustomShape 442"/>
              <p:cNvSpPr/>
              <p:nvPr/>
            </p:nvSpPr>
            <p:spPr>
              <a:xfrm>
                <a:off x="9983520" y="33840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8" name="CustomShape 443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79" name="CustomShape 444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0" name="CustomShape 445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1" name="CustomShape 446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2" name="CustomShape 447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3" name="CustomShape 448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4" name="CustomShape 449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5" name="CustomShape 450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6" name="CustomShape 451"/>
              <p:cNvSpPr/>
              <p:nvPr/>
            </p:nvSpPr>
            <p:spPr>
              <a:xfrm>
                <a:off x="9985680" y="34164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7" name="CustomShape 452"/>
              <p:cNvSpPr/>
              <p:nvPr/>
            </p:nvSpPr>
            <p:spPr>
              <a:xfrm>
                <a:off x="9985680" y="34452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8" name="CustomShape 453"/>
              <p:cNvSpPr/>
              <p:nvPr/>
            </p:nvSpPr>
            <p:spPr>
              <a:xfrm>
                <a:off x="9993600" y="3481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89" name="CustomShape 454"/>
              <p:cNvSpPr/>
              <p:nvPr/>
            </p:nvSpPr>
            <p:spPr>
              <a:xfrm>
                <a:off x="10008000" y="325440"/>
                <a:ext cx="360" cy="1152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11520"/>
                  <a:gd name="textAreaBottom" fmla="*/ 12960 h 11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0" name="CustomShape 455"/>
              <p:cNvSpPr/>
              <p:nvPr/>
            </p:nvSpPr>
            <p:spPr>
              <a:xfrm>
                <a:off x="10008000" y="33840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1" name="CustomShape 456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2" name="CustomShape 45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3" name="CustomShape 458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4" name="CustomShape 459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5" name="CustomShape 460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6" name="CustomShape 461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7" name="CustomShape 462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8" name="CustomShape 463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399" name="CustomShape 464"/>
              <p:cNvSpPr/>
              <p:nvPr/>
            </p:nvSpPr>
            <p:spPr>
              <a:xfrm>
                <a:off x="10008000" y="34164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0" name="CustomShape 465"/>
              <p:cNvSpPr/>
              <p:nvPr/>
            </p:nvSpPr>
            <p:spPr>
              <a:xfrm>
                <a:off x="10008000" y="34452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1" name="CustomShape 466"/>
              <p:cNvSpPr/>
              <p:nvPr/>
            </p:nvSpPr>
            <p:spPr>
              <a:xfrm>
                <a:off x="10001520" y="3481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2" name="CustomShape 46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3" name="CustomShape 46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4" name="CustomShape 46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5" name="CustomShape 47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6" name="CustomShape 47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7" name="CustomShape 472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8" name="CustomShape 473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09" name="CustomShape 474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0" name="CustomShape 115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1" name="CustomShape 192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2" name="CustomShape 192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3" name="CustomShape 192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4" name="CustomShape 193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5" name="CustomShape 193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6" name="CustomShape 1932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7" name="CustomShape 1933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8" name="CustomShape 1934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19" name="CustomShape 1935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0" name="CustomShape 193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1" name="CustomShape 193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2" name="CustomShape 193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3" name="CustomShape 193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4" name="CustomShape 194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5" name="CustomShape 1941"/>
              <p:cNvSpPr/>
              <p:nvPr/>
            </p:nvSpPr>
            <p:spPr>
              <a:xfrm>
                <a:off x="9940680" y="300240"/>
                <a:ext cx="360" cy="212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240"/>
                  <a:gd name="textAreaBottom" fmla="*/ 29520 h 21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6" name="CustomShape 1942"/>
              <p:cNvSpPr/>
              <p:nvPr/>
            </p:nvSpPr>
            <p:spPr>
              <a:xfrm>
                <a:off x="9946440" y="297000"/>
                <a:ext cx="360" cy="180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8000"/>
                  <a:gd name="textAreaBottom" fmla="*/ 26280 h 18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7" name="CustomShape 1943"/>
              <p:cNvSpPr/>
              <p:nvPr/>
            </p:nvSpPr>
            <p:spPr>
              <a:xfrm>
                <a:off x="9951840" y="290880"/>
                <a:ext cx="360" cy="133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3320"/>
                  <a:gd name="textAreaBottom" fmla="*/ 21600 h 13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8" name="CustomShape 1944"/>
              <p:cNvSpPr/>
              <p:nvPr/>
            </p:nvSpPr>
            <p:spPr>
              <a:xfrm>
                <a:off x="9959760" y="28764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29" name="CustomShape 1945"/>
              <p:cNvSpPr/>
              <p:nvPr/>
            </p:nvSpPr>
            <p:spPr>
              <a:xfrm>
                <a:off x="9964440" y="284400"/>
                <a:ext cx="360" cy="86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8640"/>
                  <a:gd name="textAreaBottom" fmla="*/ 16920 h 8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0" name="CustomShape 1946"/>
              <p:cNvSpPr/>
              <p:nvPr/>
            </p:nvSpPr>
            <p:spPr>
              <a:xfrm>
                <a:off x="9969840" y="2779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1" name="CustomShape 1947"/>
              <p:cNvSpPr/>
              <p:nvPr/>
            </p:nvSpPr>
            <p:spPr>
              <a:xfrm>
                <a:off x="9975600" y="27468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2" name="CustomShape 19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3" name="CustomShape 19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4" name="CustomShape 19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5" name="CustomShape 19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6" name="CustomShape 19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7" name="CustomShape 19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8" name="CustomShape 195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39" name="CustomShape 195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0" name="CustomShape 195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1" name="CustomShape 195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2" name="CustomShape 195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3" name="CustomShape 195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4" name="CustomShape 196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5" name="CustomShape 19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6" name="CustomShape 196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7" name="CustomShape 196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8" name="CustomShape 196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49" name="CustomShape 196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0" name="CustomShape 196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1" name="CustomShape 196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2" name="CustomShape 196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3" name="CustomShape 196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4" name="CustomShape 197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5" name="CustomShape 197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748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6" name="CustomShape 197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9216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7" name="CustomShape 197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8" name="CustomShape 197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59" name="CustomShape 197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0" name="CustomShape 197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1" name="CustomShape 197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2" name="CustomShape 197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3" name="CustomShape 197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4" name="CustomShape 198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5" name="CustomShape 198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6" name="CustomShape 198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7" name="CustomShape 198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8" name="CustomShape 198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69" name="CustomShape 198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0" name="CustomShape 198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1" name="CustomShape 198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2" name="CustomShape 198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3" name="CustomShape 198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4" name="CustomShape 199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5" name="CustomShape 199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6" name="CustomShape 199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7" name="CustomShape 199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8" name="CustomShape 199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79" name="CustomShape 19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0" name="CustomShape 19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1" name="CustomShape 19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2" name="CustomShape 19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3" name="CustomShape 19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4" name="CustomShape 20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5" name="CustomShape 200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6" name="CustomShape 200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7" name="CustomShape 200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8" name="CustomShape 200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89" name="CustomShape 200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0" name="CustomShape 200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1" name="CustomShape 200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2" name="CustomShape 200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3" name="CustomShape 200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4" name="CustomShape 201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5" name="CustomShape 201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6" name="CustomShape 201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7" name="CustomShape 201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8" name="CustomShape 201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499" name="CustomShape 201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0" name="CustomShape 201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1" name="CustomShape 201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2" name="CustomShape 201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3" name="CustomShape 201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4" name="CustomShape 202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5" name="CustomShape 202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6" name="CustomShape 20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7" name="CustomShape 20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8" name="CustomShape 20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09" name="CustomShape 20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0" name="CustomShape 20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1" name="CustomShape 20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2" name="CustomShape 202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3" name="CustomShape 202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4" name="CustomShape 203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5" name="CustomShape 203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6" name="CustomShape 203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7" name="CustomShape 203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8" name="CustomShape 203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19" name="CustomShape 203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0" name="CustomShape 203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1" name="CustomShape 203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2" name="CustomShape 203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3" name="CustomShape 203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4" name="CustomShape 204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5" name="CustomShape 204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6" name="CustomShape 204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7" name="CustomShape 204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8" name="CustomShape 204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29" name="CustomShape 204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0" name="CustomShape 204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1" name="CustomShape 204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2" name="CustomShape 204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3" name="CustomShape 204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4" name="CustomShape 2050"/>
              <p:cNvSpPr/>
              <p:nvPr/>
            </p:nvSpPr>
            <p:spPr>
              <a:xfrm>
                <a:off x="9985680" y="236880"/>
                <a:ext cx="720" cy="360"/>
              </a:xfrm>
              <a:custGeom>
                <a:avLst/>
                <a:gdLst>
                  <a:gd name="textAreaLeft" fmla="*/ 0 w 720"/>
                  <a:gd name="textAreaRight" fmla="*/ 4320 w 72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5" name="CustomShape 205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6" name="CustomShape 205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7" name="CustomShape 205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8" name="CustomShape 2054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39" name="CustomShape 2055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0" name="CustomShape 2056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1" name="CustomShape 2057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2" name="CustomShape 205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3" name="CustomShape 205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4" name="CustomShape 206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5" name="CustomShape 206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6" name="CustomShape 206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7" name="CustomShape 206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8" name="CustomShape 2064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49" name="CustomShape 2065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0" name="CustomShape 2066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1" name="CustomShape 2067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2" name="CustomShape 206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3" name="CustomShape 206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4" name="CustomShape 207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5" name="CustomShape 207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6" name="CustomShape 207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7" name="CustomShape 207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8" name="CustomShape 2074"/>
              <p:cNvSpPr/>
              <p:nvPr/>
            </p:nvSpPr>
            <p:spPr>
              <a:xfrm>
                <a:off x="10049760" y="300240"/>
                <a:ext cx="360" cy="212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240"/>
                  <a:gd name="textAreaBottom" fmla="*/ 29520 h 21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59" name="CustomShape 2075"/>
              <p:cNvSpPr/>
              <p:nvPr/>
            </p:nvSpPr>
            <p:spPr>
              <a:xfrm>
                <a:off x="10045080" y="297000"/>
                <a:ext cx="360" cy="180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8000"/>
                  <a:gd name="textAreaBottom" fmla="*/ 26280 h 18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0" name="CustomShape 2076"/>
              <p:cNvSpPr/>
              <p:nvPr/>
            </p:nvSpPr>
            <p:spPr>
              <a:xfrm>
                <a:off x="10039680" y="290880"/>
                <a:ext cx="360" cy="133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3320"/>
                  <a:gd name="textAreaBottom" fmla="*/ 21600 h 13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1" name="CustomShape 2077"/>
              <p:cNvSpPr/>
              <p:nvPr/>
            </p:nvSpPr>
            <p:spPr>
              <a:xfrm>
                <a:off x="10031760" y="28764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2" name="CustomShape 2078"/>
              <p:cNvSpPr/>
              <p:nvPr/>
            </p:nvSpPr>
            <p:spPr>
              <a:xfrm>
                <a:off x="10026000" y="284400"/>
                <a:ext cx="360" cy="86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8640"/>
                  <a:gd name="textAreaBottom" fmla="*/ 16920 h 8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3" name="CustomShape 2079"/>
              <p:cNvSpPr/>
              <p:nvPr/>
            </p:nvSpPr>
            <p:spPr>
              <a:xfrm>
                <a:off x="10020600" y="2779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4" name="CustomShape 2080"/>
              <p:cNvSpPr/>
              <p:nvPr/>
            </p:nvSpPr>
            <p:spPr>
              <a:xfrm>
                <a:off x="10015920" y="27468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5" name="CustomShape 20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6" name="CustomShape 20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7" name="CustomShape 20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8" name="CustomShape 20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69" name="CustomShape 20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0" name="CustomShape 20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1" name="CustomShape 208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2" name="CustomShape 208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3" name="CustomShape 208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4" name="CustomShape 209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5" name="CustomShape 209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6" name="CustomShape 209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7" name="CustomShape 209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8" name="CustomShape 209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79" name="CustomShape 209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0" name="CustomShape 20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1" name="CustomShape 209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2" name="CustomShape 209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3" name="CustomShape 209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4" name="CustomShape 210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5" name="CustomShape 210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6" name="CustomShape 210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7" name="CustomShape 210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8" name="CustomShape 210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748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89" name="CustomShape 210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9216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0" name="CustomShape 210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1" name="CustomShape 210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2" name="CustomShape 210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3" name="CustomShape 210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4" name="CustomShape 211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5" name="CustomShape 211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6" name="CustomShape 211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7" name="CustomShape 211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8" name="CustomShape 211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599" name="CustomShape 211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0" name="CustomShape 211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1" name="CustomShape 211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2" name="CustomShape 211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3" name="CustomShape 211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4" name="CustomShape 212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5" name="CustomShape 212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6" name="CustomShape 212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7" name="CustomShape 212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8" name="CustomShape 212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09" name="CustomShape 212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0" name="CustomShape 212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1" name="CustomShape 212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2" name="CustomShape 21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3" name="CustomShape 21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4" name="CustomShape 21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5" name="CustomShape 21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6" name="CustomShape 21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7" name="CustomShape 21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8" name="CustomShape 213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19" name="CustomShape 213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0" name="CustomShape 213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1" name="CustomShape 213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2" name="CustomShape 213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3" name="CustomShape 213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4" name="CustomShape 214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5" name="CustomShape 214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6" name="CustomShape 214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7" name="CustomShape 21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8" name="CustomShape 21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29" name="CustomShape 21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0" name="CustomShape 21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1" name="CustomShape 21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2" name="CustomShape 21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3" name="CustomShape 214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4" name="CustomShape 215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5" name="CustomShape 215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6" name="CustomShape 215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7" name="CustomShape 215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8" name="CustomShape 215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39" name="CustomShape 21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0" name="CustomShape 21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1" name="CustomShape 21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2" name="CustomShape 21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3" name="CustomShape 21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4" name="CustomShape 21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5" name="CustomShape 21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6" name="CustomShape 21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7" name="CustomShape 21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8" name="CustomShape 216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49" name="CustomShape 216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0" name="CustomShape 216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1" name="CustomShape 216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2" name="CustomShape 216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3" name="CustomShape 21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4" name="CustomShape 21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5" name="CustomShape 217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6" name="CustomShape 217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7" name="CustomShape 21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8" name="CustomShape 217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59" name="CustomShape 217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0" name="CustomShape 217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1" name="CustomShape 217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2" name="CustomShape 217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3" name="CustomShape 217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4" name="CustomShape 218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5" name="CustomShape 218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6" name="CustomShape 218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7" name="CustomShape 2183"/>
              <p:cNvSpPr/>
              <p:nvPr/>
            </p:nvSpPr>
            <p:spPr>
              <a:xfrm>
                <a:off x="9938520" y="293760"/>
                <a:ext cx="11880" cy="37080"/>
              </a:xfrm>
              <a:custGeom>
                <a:avLst/>
                <a:gdLst>
                  <a:gd name="textAreaLeft" fmla="*/ 0 w 11880"/>
                  <a:gd name="textAreaRight" fmla="*/ 28800 w 11880"/>
                  <a:gd name="textAreaTop" fmla="*/ 0 h 37080"/>
                  <a:gd name="textAreaBottom" fmla="*/ 54000 h 3708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8" name="Line 5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69" name="CustomShape 218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0" name="CustomShape 218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1" name="CustomShape 218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2" name="CustomShape 218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3" name="CustomShape 218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4" name="CustomShape 218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5" name="CustomShape 219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6" name="CustomShape 219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7" name="CustomShape 219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8" name="CustomShape 2193"/>
              <p:cNvSpPr/>
              <p:nvPr/>
            </p:nvSpPr>
            <p:spPr>
              <a:xfrm>
                <a:off x="10020600" y="331920"/>
                <a:ext cx="3240" cy="360"/>
              </a:xfrm>
              <a:custGeom>
                <a:avLst/>
                <a:gdLst>
                  <a:gd name="textAreaLeft" fmla="*/ 0 w 3240"/>
                  <a:gd name="textAreaRight" fmla="*/ 9720 w 324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79" name="CustomShape 219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0" name="CustomShape 2195"/>
              <p:cNvSpPr/>
              <p:nvPr/>
            </p:nvSpPr>
            <p:spPr>
              <a:xfrm>
                <a:off x="9983520" y="192600"/>
                <a:ext cx="5400" cy="2160"/>
              </a:xfrm>
              <a:custGeom>
                <a:avLst/>
                <a:gdLst>
                  <a:gd name="textAreaLeft" fmla="*/ 0 w 5400"/>
                  <a:gd name="textAreaRight" fmla="*/ 22320 w 5400"/>
                  <a:gd name="textAreaTop" fmla="*/ 0 h 2160"/>
                  <a:gd name="textAreaBottom" fmla="*/ 19080 h 216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1" name="CustomShape 219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2" name="CustomShape 2197"/>
              <p:cNvSpPr/>
              <p:nvPr/>
            </p:nvSpPr>
            <p:spPr>
              <a:xfrm>
                <a:off x="9983520" y="201960"/>
                <a:ext cx="5400" cy="360"/>
              </a:xfrm>
              <a:custGeom>
                <a:avLst/>
                <a:gdLst>
                  <a:gd name="textAreaLeft" fmla="*/ 0 w 5400"/>
                  <a:gd name="textAreaRight" fmla="*/ 11880 w 540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3" name="CustomShape 219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4" name="CustomShape 219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5" name="CustomShape 220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6" name="CustomShape 220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7" name="CustomShape 220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8" name="CustomShape 220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89" name="CustomShape 220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0" name="CustomShape 220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1" name="CustomShape 220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2" name="CustomShape 220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3" name="CustomShape 220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4" name="CustomShape 220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5" name="CustomShape 221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6" name="CustomShape 221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7" name="CustomShape 221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8" name="CustomShape 221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699" name="CustomShape 221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0" name="CustomShape 221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1" name="CustomShape 221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2" name="CustomShape 221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56623104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3" name="CustomShape 221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4" name="CustomShape 221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880 w 360"/>
                  <a:gd name="textAreaTop" fmla="*/ 0 h 360"/>
                  <a:gd name="textAreaBottom" fmla="*/ 288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5" name="CustomShape 222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6" name="CustomShape 222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7" name="CustomShape 222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8" name="CustomShape 222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09" name="CustomShape 222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0" name="CustomShape 222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1" name="CustomShape 222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56623104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2" name="CustomShape 222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3" name="CustomShape 222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880 w 360"/>
                  <a:gd name="textAreaTop" fmla="*/ 0 h 360"/>
                  <a:gd name="textAreaBottom" fmla="*/ 288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4" name="CustomShape 222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5" name="CustomShape 223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6" name="CustomShape 223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7" name="CustomShape 223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8" name="CustomShape 223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19" name="CustomShape 2234"/>
              <p:cNvSpPr/>
              <p:nvPr/>
            </p:nvSpPr>
            <p:spPr>
              <a:xfrm>
                <a:off x="9951840" y="230400"/>
                <a:ext cx="66240" cy="113400"/>
              </a:xfrm>
              <a:custGeom>
                <a:avLst/>
                <a:gdLst>
                  <a:gd name="textAreaLeft" fmla="*/ 0 w 66240"/>
                  <a:gd name="textAreaRight" fmla="*/ 83160 w 66240"/>
                  <a:gd name="textAreaTop" fmla="*/ 0 h 113400"/>
                  <a:gd name="textAreaBottom" fmla="*/ 130320 h 11340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20" name="CustomShape 2235"/>
              <p:cNvSpPr/>
              <p:nvPr/>
            </p:nvSpPr>
            <p:spPr>
              <a:xfrm>
                <a:off x="9985680" y="284400"/>
                <a:ext cx="720" cy="54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21" name="CustomShape 223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360"/>
                  <a:gd name="textAreaBottom" fmla="*/ 576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1722" name="CustomShape 2237"/>
            <p:cNvSpPr/>
            <p:nvPr/>
          </p:nvSpPr>
          <p:spPr>
            <a:xfrm>
              <a:off x="9854280" y="573480"/>
              <a:ext cx="279720" cy="72000"/>
            </a:xfrm>
            <a:custGeom>
              <a:avLst/>
              <a:gdLst>
                <a:gd name="textAreaLeft" fmla="*/ 0 w 279720"/>
                <a:gd name="textAreaRight" fmla="*/ 296640 w 279720"/>
                <a:gd name="textAreaTop" fmla="*/ 0 h 72000"/>
                <a:gd name="textAreaBottom" fmla="*/ 88920 h 7200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1723" name="Group 23"/>
            <p:cNvGrpSpPr/>
            <p:nvPr/>
          </p:nvGrpSpPr>
          <p:grpSpPr>
            <a:xfrm>
              <a:off x="9832680" y="248040"/>
              <a:ext cx="309960" cy="297360"/>
              <a:chOff x="9832680" y="248040"/>
              <a:chExt cx="309960" cy="297360"/>
            </a:xfrm>
          </p:grpSpPr>
          <p:sp>
            <p:nvSpPr>
              <p:cNvPr id="1724" name="CustomShape 2238"/>
              <p:cNvSpPr/>
              <p:nvPr/>
            </p:nvSpPr>
            <p:spPr>
              <a:xfrm>
                <a:off x="9832680" y="248040"/>
                <a:ext cx="309960" cy="281520"/>
              </a:xfrm>
              <a:custGeom>
                <a:avLst/>
                <a:gdLst>
                  <a:gd name="textAreaLeft" fmla="*/ 0 w 309960"/>
                  <a:gd name="textAreaRight" fmla="*/ 326880 w 309960"/>
                  <a:gd name="textAreaTop" fmla="*/ 0 h 281520"/>
                  <a:gd name="textAreaBottom" fmla="*/ 298440 h 28152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25" name="CustomShape 2239"/>
              <p:cNvSpPr/>
              <p:nvPr/>
            </p:nvSpPr>
            <p:spPr>
              <a:xfrm>
                <a:off x="9844920" y="270000"/>
                <a:ext cx="282960" cy="270360"/>
              </a:xfrm>
              <a:custGeom>
                <a:avLst/>
                <a:gdLst>
                  <a:gd name="textAreaLeft" fmla="*/ 0 w 282960"/>
                  <a:gd name="textAreaRight" fmla="*/ 299880 w 282960"/>
                  <a:gd name="textAreaTop" fmla="*/ 0 h 270360"/>
                  <a:gd name="textAreaBottom" fmla="*/ 287280 h 27036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26" name="CustomShape 2240"/>
              <p:cNvSpPr/>
              <p:nvPr/>
            </p:nvSpPr>
            <p:spPr>
              <a:xfrm>
                <a:off x="9859680" y="298800"/>
                <a:ext cx="251280" cy="246600"/>
              </a:xfrm>
              <a:custGeom>
                <a:avLst/>
                <a:gdLst>
                  <a:gd name="textAreaLeft" fmla="*/ 0 w 251280"/>
                  <a:gd name="textAreaRight" fmla="*/ 268200 w 251280"/>
                  <a:gd name="textAreaTop" fmla="*/ 0 h 246600"/>
                  <a:gd name="textAreaBottom" fmla="*/ 263520 h 24660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1727" name="CustomShape 2241"/>
            <p:cNvSpPr/>
            <p:nvPr/>
          </p:nvSpPr>
          <p:spPr>
            <a:xfrm>
              <a:off x="10206000" y="401760"/>
              <a:ext cx="360" cy="54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728" name="CustomShape 2242"/>
            <p:cNvSpPr/>
            <p:nvPr/>
          </p:nvSpPr>
          <p:spPr>
            <a:xfrm>
              <a:off x="9759600" y="398880"/>
              <a:ext cx="360" cy="54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1729" name="CustomShape 2243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30" name="CustomShape 2244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1" name="CustomShape 2245"/>
          <p:cNvSpPr/>
          <p:nvPr/>
        </p:nvSpPr>
        <p:spPr>
          <a:xfrm>
            <a:off x="554760" y="1571760"/>
            <a:ext cx="829440" cy="19980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1123/328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2" name="CustomShape 2246"/>
          <p:cNvSpPr/>
          <p:nvPr/>
        </p:nvSpPr>
        <p:spPr>
          <a:xfrm>
            <a:off x="1368360" y="1570680"/>
            <a:ext cx="378360" cy="1663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80%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3" name="CustomShape 2247"/>
          <p:cNvSpPr/>
          <p:nvPr/>
        </p:nvSpPr>
        <p:spPr>
          <a:xfrm>
            <a:off x="554760" y="1773000"/>
            <a:ext cx="1093680" cy="29484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8101/11992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4" name="CustomShape 2248"/>
          <p:cNvSpPr/>
          <p:nvPr/>
        </p:nvSpPr>
        <p:spPr>
          <a:xfrm>
            <a:off x="0" y="0"/>
            <a:ext cx="10317240" cy="8474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НЕКОУЗСКОГО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1735" name="Group 24"/>
          <p:cNvGrpSpPr/>
          <p:nvPr/>
        </p:nvGrpSpPr>
        <p:grpSpPr>
          <a:xfrm>
            <a:off x="7730640" y="3705120"/>
            <a:ext cx="2819880" cy="3718080"/>
            <a:chOff x="7730640" y="3705120"/>
            <a:chExt cx="2819880" cy="3718080"/>
          </a:xfrm>
        </p:grpSpPr>
        <p:grpSp>
          <p:nvGrpSpPr>
            <p:cNvPr id="1736" name="Group 46"/>
            <p:cNvGrpSpPr/>
            <p:nvPr/>
          </p:nvGrpSpPr>
          <p:grpSpPr>
            <a:xfrm>
              <a:off x="7730640" y="3705120"/>
              <a:ext cx="2819880" cy="3718080"/>
              <a:chOff x="7730640" y="3705120"/>
              <a:chExt cx="2819880" cy="3718080"/>
            </a:xfrm>
          </p:grpSpPr>
          <p:sp>
            <p:nvSpPr>
              <p:cNvPr id="1737" name="CustomShape 2249"/>
              <p:cNvSpPr/>
              <p:nvPr/>
            </p:nvSpPr>
            <p:spPr>
              <a:xfrm>
                <a:off x="7935840" y="6586200"/>
                <a:ext cx="1531080" cy="176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1738" name="Group 47"/>
              <p:cNvGrpSpPr/>
              <p:nvPr/>
            </p:nvGrpSpPr>
            <p:grpSpPr>
              <a:xfrm>
                <a:off x="7730640" y="3705120"/>
                <a:ext cx="2819880" cy="3718080"/>
                <a:chOff x="7730640" y="3705120"/>
                <a:chExt cx="2819880" cy="3718080"/>
              </a:xfrm>
            </p:grpSpPr>
            <p:grpSp>
              <p:nvGrpSpPr>
                <p:cNvPr id="1739" name="Group 48"/>
                <p:cNvGrpSpPr/>
                <p:nvPr/>
              </p:nvGrpSpPr>
              <p:grpSpPr>
                <a:xfrm>
                  <a:off x="7730640" y="3705120"/>
                  <a:ext cx="2819880" cy="3718080"/>
                  <a:chOff x="7730640" y="3705120"/>
                  <a:chExt cx="2819880" cy="3718080"/>
                </a:xfrm>
              </p:grpSpPr>
              <p:sp>
                <p:nvSpPr>
                  <p:cNvPr id="1740" name="CustomShape 2250"/>
                  <p:cNvSpPr/>
                  <p:nvPr/>
                </p:nvSpPr>
                <p:spPr>
                  <a:xfrm>
                    <a:off x="7730640" y="3757680"/>
                    <a:ext cx="2574000" cy="366552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741" name="CustomShape 2251"/>
                  <p:cNvSpPr/>
                  <p:nvPr/>
                </p:nvSpPr>
                <p:spPr>
                  <a:xfrm>
                    <a:off x="8282160" y="6238440"/>
                    <a:ext cx="20728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42" name="CustomShape 2252"/>
                  <p:cNvSpPr/>
                  <p:nvPr/>
                </p:nvSpPr>
                <p:spPr>
                  <a:xfrm>
                    <a:off x="8375040" y="3705120"/>
                    <a:ext cx="18118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43" name="CustomShape 2253"/>
                  <p:cNvSpPr/>
                  <p:nvPr/>
                </p:nvSpPr>
                <p:spPr>
                  <a:xfrm>
                    <a:off x="8245440" y="6718320"/>
                    <a:ext cx="1815840" cy="222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744" name="CustomShape 2254"/>
                  <p:cNvSpPr/>
                  <p:nvPr/>
                </p:nvSpPr>
                <p:spPr>
                  <a:xfrm>
                    <a:off x="7882560" y="7205040"/>
                    <a:ext cx="64872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45" name="CustomShape 2255"/>
                  <p:cNvSpPr/>
                  <p:nvPr/>
                </p:nvSpPr>
                <p:spPr>
                  <a:xfrm>
                    <a:off x="7930440" y="6293160"/>
                    <a:ext cx="343080" cy="216720"/>
                  </a:xfrm>
                  <a:custGeom>
                    <a:avLst/>
                    <a:gdLst>
                      <a:gd name="textAreaLeft" fmla="*/ 0 w 343080"/>
                      <a:gd name="textAreaRight" fmla="*/ 360000 w 343080"/>
                      <a:gd name="textAreaTop" fmla="*/ 0 h 216720"/>
                      <a:gd name="textAreaBottom" fmla="*/ 233640 h 216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1746" name="CustomShape 2256"/>
                  <p:cNvSpPr/>
                  <p:nvPr/>
                </p:nvSpPr>
                <p:spPr>
                  <a:xfrm>
                    <a:off x="7825680" y="6571440"/>
                    <a:ext cx="574920" cy="13680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47" name="CustomShape 2257"/>
                  <p:cNvSpPr/>
                  <p:nvPr/>
                </p:nvSpPr>
                <p:spPr>
                  <a:xfrm>
                    <a:off x="8402040" y="7163640"/>
                    <a:ext cx="20692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48" name="CustomShape 2258"/>
                  <p:cNvSpPr/>
                  <p:nvPr/>
                </p:nvSpPr>
                <p:spPr>
                  <a:xfrm>
                    <a:off x="8406360" y="4823280"/>
                    <a:ext cx="21441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49" name="CustomShape 2259"/>
                  <p:cNvSpPr/>
                  <p:nvPr/>
                </p:nvSpPr>
                <p:spPr>
                  <a:xfrm>
                    <a:off x="8358120" y="6549840"/>
                    <a:ext cx="214704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1750" name="CustomShape 2260"/>
                  <p:cNvSpPr/>
                  <p:nvPr/>
                </p:nvSpPr>
                <p:spPr>
                  <a:xfrm>
                    <a:off x="8607600" y="4097160"/>
                    <a:ext cx="71100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1751" name="CustomShape 2261"/>
                <p:cNvSpPr/>
                <p:nvPr/>
              </p:nvSpPr>
              <p:spPr>
                <a:xfrm>
                  <a:off x="7998120" y="7022160"/>
                  <a:ext cx="234720" cy="131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1752" name="CustomShape 2262"/>
                <p:cNvSpPr/>
                <p:nvPr/>
              </p:nvSpPr>
              <p:spPr>
                <a:xfrm>
                  <a:off x="8418960" y="6978960"/>
                  <a:ext cx="188064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1753" name="CustomShape 2263"/>
                <p:cNvSpPr/>
                <p:nvPr/>
              </p:nvSpPr>
              <p:spPr>
                <a:xfrm>
                  <a:off x="7825680" y="6831720"/>
                  <a:ext cx="585360" cy="11160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1754" name="CustomShape 2264"/>
                <p:cNvSpPr/>
                <p:nvPr/>
              </p:nvSpPr>
              <p:spPr>
                <a:xfrm>
                  <a:off x="8373240" y="6773040"/>
                  <a:ext cx="150912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1755" name="CustomShape 2265"/>
              <p:cNvSpPr/>
              <p:nvPr/>
            </p:nvSpPr>
            <p:spPr>
              <a:xfrm>
                <a:off x="8302680" y="5565600"/>
                <a:ext cx="157968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756" name="CustomShape 2266"/>
              <p:cNvSpPr/>
              <p:nvPr/>
            </p:nvSpPr>
            <p:spPr>
              <a:xfrm>
                <a:off x="7895880" y="5597280"/>
                <a:ext cx="38052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1757" name="CustomShape 2267"/>
              <p:cNvSpPr/>
              <p:nvPr/>
            </p:nvSpPr>
            <p:spPr>
              <a:xfrm>
                <a:off x="7908120" y="5897160"/>
                <a:ext cx="36828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758" name="CustomShape 2268"/>
              <p:cNvSpPr/>
              <p:nvPr/>
            </p:nvSpPr>
            <p:spPr>
              <a:xfrm>
                <a:off x="8344800" y="5883840"/>
                <a:ext cx="139212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1759" name="Рисунок 2_ 8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7160" cy="1177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0" name="Рисунок 4_ 8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5400" cy="185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61" name="CustomShape 6559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62" name="CustomShape 6560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3" name="CustomShape 239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64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7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5" name="" descr=""/>
          <p:cNvPicPr/>
          <p:nvPr/>
        </p:nvPicPr>
        <p:blipFill>
          <a:blip r:embed="rId1"/>
          <a:stretch/>
        </p:blipFill>
        <p:spPr>
          <a:xfrm>
            <a:off x="4320" y="847440"/>
            <a:ext cx="10332360" cy="7361640"/>
          </a:xfrm>
          <a:prstGeom prst="rect">
            <a:avLst/>
          </a:prstGeom>
          <a:ln w="0">
            <a:noFill/>
          </a:ln>
        </p:spPr>
      </p:pic>
      <p:sp>
        <p:nvSpPr>
          <p:cNvPr id="1766" name="CustomShape 1537"/>
          <p:cNvSpPr/>
          <p:nvPr/>
        </p:nvSpPr>
        <p:spPr>
          <a:xfrm>
            <a:off x="298800" y="930600"/>
            <a:ext cx="24069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Мышкинский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767" name="Group 39"/>
          <p:cNvGrpSpPr/>
          <p:nvPr/>
        </p:nvGrpSpPr>
        <p:grpSpPr>
          <a:xfrm>
            <a:off x="9736200" y="86040"/>
            <a:ext cx="501120" cy="600480"/>
            <a:chOff x="9736200" y="86040"/>
            <a:chExt cx="501120" cy="600480"/>
          </a:xfrm>
        </p:grpSpPr>
        <p:sp>
          <p:nvSpPr>
            <p:cNvPr id="1768" name="CustomShape 1538"/>
            <p:cNvSpPr/>
            <p:nvPr/>
          </p:nvSpPr>
          <p:spPr>
            <a:xfrm>
              <a:off x="9736200" y="86040"/>
              <a:ext cx="501120" cy="60048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769" name="CustomShape 1539"/>
            <p:cNvSpPr/>
            <p:nvPr/>
          </p:nvSpPr>
          <p:spPr>
            <a:xfrm>
              <a:off x="9748440" y="93960"/>
              <a:ext cx="479520" cy="57528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770" name="CustomShape 1540"/>
            <p:cNvSpPr/>
            <p:nvPr/>
          </p:nvSpPr>
          <p:spPr>
            <a:xfrm>
              <a:off x="9812520" y="173520"/>
              <a:ext cx="356040" cy="42948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771" name="CustomShape 1541"/>
            <p:cNvSpPr/>
            <p:nvPr/>
          </p:nvSpPr>
          <p:spPr>
            <a:xfrm>
              <a:off x="9822600" y="186120"/>
              <a:ext cx="341280" cy="41184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1772" name="CustomShape 1542"/>
            <p:cNvSpPr/>
            <p:nvPr/>
          </p:nvSpPr>
          <p:spPr>
            <a:xfrm>
              <a:off x="9854280" y="111600"/>
              <a:ext cx="277200" cy="72000"/>
            </a:xfrm>
            <a:custGeom>
              <a:avLst/>
              <a:gdLst>
                <a:gd name="textAreaLeft" fmla="*/ 0 w 277200"/>
                <a:gd name="textAreaRight" fmla="*/ 294120 w 277200"/>
                <a:gd name="textAreaTop" fmla="*/ 0 h 72000"/>
                <a:gd name="textAreaBottom" fmla="*/ 88920 h 7200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1773" name="Picture 5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8000" cy="283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74" name="CustomShape 1543"/>
            <p:cNvSpPr/>
            <p:nvPr/>
          </p:nvSpPr>
          <p:spPr>
            <a:xfrm>
              <a:off x="9780120" y="224280"/>
              <a:ext cx="414360" cy="459360"/>
            </a:xfrm>
            <a:custGeom>
              <a:avLst/>
              <a:gdLst>
                <a:gd name="textAreaLeft" fmla="*/ 0 w 414360"/>
                <a:gd name="textAreaRight" fmla="*/ 431280 w 414360"/>
                <a:gd name="textAreaTop" fmla="*/ 0 h 459360"/>
                <a:gd name="textAreaBottom" fmla="*/ 476280 h 45936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1775" name="Group 40"/>
            <p:cNvGrpSpPr/>
            <p:nvPr/>
          </p:nvGrpSpPr>
          <p:grpSpPr>
            <a:xfrm>
              <a:off x="9932760" y="173520"/>
              <a:ext cx="125280" cy="182880"/>
              <a:chOff x="9932760" y="173520"/>
              <a:chExt cx="125280" cy="182880"/>
            </a:xfrm>
          </p:grpSpPr>
          <p:sp>
            <p:nvSpPr>
              <p:cNvPr id="1776" name="CustomShape 1544"/>
              <p:cNvSpPr/>
              <p:nvPr/>
            </p:nvSpPr>
            <p:spPr>
              <a:xfrm>
                <a:off x="9964440" y="281160"/>
                <a:ext cx="43560" cy="75240"/>
              </a:xfrm>
              <a:custGeom>
                <a:avLst/>
                <a:gdLst>
                  <a:gd name="textAreaLeft" fmla="*/ 0 w 43560"/>
                  <a:gd name="textAreaRight" fmla="*/ 60480 w 43560"/>
                  <a:gd name="textAreaTop" fmla="*/ 0 h 75240"/>
                  <a:gd name="textAreaBottom" fmla="*/ 92160 h 7524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77" name="CustomShape 1545"/>
              <p:cNvSpPr/>
              <p:nvPr/>
            </p:nvSpPr>
            <p:spPr>
              <a:xfrm>
                <a:off x="9977760" y="255960"/>
                <a:ext cx="16560" cy="360"/>
              </a:xfrm>
              <a:custGeom>
                <a:avLst/>
                <a:gdLst>
                  <a:gd name="textAreaLeft" fmla="*/ 0 w 16560"/>
                  <a:gd name="textAreaRight" fmla="*/ 33480 w 16560"/>
                  <a:gd name="textAreaTop" fmla="*/ 0 h 360"/>
                  <a:gd name="textAreaBottom" fmla="*/ 5308416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78" name="CustomShape 1546"/>
              <p:cNvSpPr/>
              <p:nvPr/>
            </p:nvSpPr>
            <p:spPr>
              <a:xfrm>
                <a:off x="9977760" y="243360"/>
                <a:ext cx="16560" cy="360"/>
              </a:xfrm>
              <a:custGeom>
                <a:avLst/>
                <a:gdLst>
                  <a:gd name="textAreaLeft" fmla="*/ 0 w 16560"/>
                  <a:gd name="textAreaRight" fmla="*/ 33480 w 16560"/>
                  <a:gd name="textAreaTop" fmla="*/ 0 h 360"/>
                  <a:gd name="textAreaBottom" fmla="*/ 25344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79" name="CustomShape 1547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0" name="CustomShape 1548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1" name="CustomShape 1549"/>
              <p:cNvSpPr/>
              <p:nvPr/>
            </p:nvSpPr>
            <p:spPr>
              <a:xfrm>
                <a:off x="9972000" y="325440"/>
                <a:ext cx="360" cy="1152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11520"/>
                  <a:gd name="textAreaBottom" fmla="*/ 12960 h 11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2" name="CustomShape 1550"/>
              <p:cNvSpPr/>
              <p:nvPr/>
            </p:nvSpPr>
            <p:spPr>
              <a:xfrm>
                <a:off x="9983520" y="33840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3" name="CustomShape 1551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4" name="CustomShape 1552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5" name="CustomShape 1553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6" name="CustomShape 1554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7" name="CustomShape 1555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8" name="CustomShape 1556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89" name="CustomShape 1557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0" name="CustomShape 1558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1" name="CustomShape 1559"/>
              <p:cNvSpPr/>
              <p:nvPr/>
            </p:nvSpPr>
            <p:spPr>
              <a:xfrm>
                <a:off x="9985680" y="34164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2" name="CustomShape 1560"/>
              <p:cNvSpPr/>
              <p:nvPr/>
            </p:nvSpPr>
            <p:spPr>
              <a:xfrm>
                <a:off x="9985680" y="34452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3" name="CustomShape 1561"/>
              <p:cNvSpPr/>
              <p:nvPr/>
            </p:nvSpPr>
            <p:spPr>
              <a:xfrm>
                <a:off x="9993600" y="3481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4" name="CustomShape 1562"/>
              <p:cNvSpPr/>
              <p:nvPr/>
            </p:nvSpPr>
            <p:spPr>
              <a:xfrm>
                <a:off x="10008000" y="325440"/>
                <a:ext cx="360" cy="1152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11520"/>
                  <a:gd name="textAreaBottom" fmla="*/ 12960 h 1152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5" name="CustomShape 1563"/>
              <p:cNvSpPr/>
              <p:nvPr/>
            </p:nvSpPr>
            <p:spPr>
              <a:xfrm>
                <a:off x="10008000" y="33840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6" name="CustomShape 1564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7" name="CustomShape 1565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8" name="CustomShape 1566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799" name="CustomShape 1567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0" name="CustomShape 1568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1" name="CustomShape 1569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2" name="CustomShape 1570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3" name="CustomShape 1571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4" name="CustomShape 1572"/>
              <p:cNvSpPr/>
              <p:nvPr/>
            </p:nvSpPr>
            <p:spPr>
              <a:xfrm>
                <a:off x="10008000" y="34164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5" name="CustomShape 1573"/>
              <p:cNvSpPr/>
              <p:nvPr/>
            </p:nvSpPr>
            <p:spPr>
              <a:xfrm>
                <a:off x="10008000" y="34452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6" name="CustomShape 1574"/>
              <p:cNvSpPr/>
              <p:nvPr/>
            </p:nvSpPr>
            <p:spPr>
              <a:xfrm>
                <a:off x="10001520" y="3481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7" name="CustomShape 1575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8" name="CustomShape 157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09" name="CustomShape 157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0" name="CustomShape 157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1" name="CustomShape 157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2" name="CustomShape 158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3" name="CustomShape 158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4" name="CustomShape 1582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5" name="CustomShape 1583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6" name="CustomShape 1584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7" name="CustomShape 1585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8" name="CustomShape 158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19" name="CustomShape 158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0" name="CustomShape 1588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1" name="CustomShape 1589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2" name="CustomShape 1590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3" name="CustomShape 1591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4" name="CustomShape 1592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5" name="CustomShape 1593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6" name="CustomShape 1594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7" name="CustomShape 1595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8" name="CustomShape 1596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29" name="CustomShape 1597"/>
              <p:cNvSpPr/>
              <p:nvPr/>
            </p:nvSpPr>
            <p:spPr>
              <a:xfrm>
                <a:off x="993276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0" name="CustomShape 1598"/>
              <p:cNvSpPr/>
              <p:nvPr/>
            </p:nvSpPr>
            <p:spPr>
              <a:xfrm>
                <a:off x="9940680" y="300240"/>
                <a:ext cx="360" cy="212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240"/>
                  <a:gd name="textAreaBottom" fmla="*/ 29520 h 21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1" name="CustomShape 1599"/>
              <p:cNvSpPr/>
              <p:nvPr/>
            </p:nvSpPr>
            <p:spPr>
              <a:xfrm>
                <a:off x="9946440" y="297000"/>
                <a:ext cx="360" cy="180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8000"/>
                  <a:gd name="textAreaBottom" fmla="*/ 26280 h 18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2" name="CustomShape 1600"/>
              <p:cNvSpPr/>
              <p:nvPr/>
            </p:nvSpPr>
            <p:spPr>
              <a:xfrm>
                <a:off x="9951840" y="290880"/>
                <a:ext cx="360" cy="133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3320"/>
                  <a:gd name="textAreaBottom" fmla="*/ 21600 h 13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3" name="CustomShape 1601"/>
              <p:cNvSpPr/>
              <p:nvPr/>
            </p:nvSpPr>
            <p:spPr>
              <a:xfrm>
                <a:off x="9959760" y="28764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4" name="CustomShape 1602"/>
              <p:cNvSpPr/>
              <p:nvPr/>
            </p:nvSpPr>
            <p:spPr>
              <a:xfrm>
                <a:off x="9964440" y="284400"/>
                <a:ext cx="360" cy="86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8640"/>
                  <a:gd name="textAreaBottom" fmla="*/ 16920 h 8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5" name="CustomShape 1603"/>
              <p:cNvSpPr/>
              <p:nvPr/>
            </p:nvSpPr>
            <p:spPr>
              <a:xfrm>
                <a:off x="9969840" y="2779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6" name="CustomShape 1604"/>
              <p:cNvSpPr/>
              <p:nvPr/>
            </p:nvSpPr>
            <p:spPr>
              <a:xfrm>
                <a:off x="9975600" y="27468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7" name="CustomShape 160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8" name="CustomShape 160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39" name="CustomShape 160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0" name="CustomShape 160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1" name="CustomShape 160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2" name="CustomShape 161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3" name="CustomShape 161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4" name="CustomShape 161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5" name="CustomShape 161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6" name="CustomShape 161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7" name="CustomShape 161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8" name="CustomShape 161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49" name="CustomShape 161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0" name="CustomShape 161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1" name="CustomShape 16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2" name="CustomShape 162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3" name="CustomShape 162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4" name="CustomShape 162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5" name="CustomShape 162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6" name="CustomShape 162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7" name="CustomShape 162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8" name="CustomShape 162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59" name="CustomShape 162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0" name="CustomShape 1628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748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1" name="CustomShape 1629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9216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2" name="CustomShape 1630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3" name="CustomShape 1631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4" name="CustomShape 1632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5" name="CustomShape 1633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6" name="CustomShape 1634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7" name="CustomShape 1635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8" name="CustomShape 1636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69" name="CustomShape 1637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0" name="CustomShape 1638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1" name="CustomShape 1639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2" name="CustomShape 1640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3" name="CustomShape 1641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4" name="CustomShape 1642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5" name="CustomShape 1643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6" name="CustomShape 1644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7" name="CustomShape 1645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8" name="CustomShape 1646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79" name="CustomShape 1647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0" name="CustomShape 16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1" name="CustomShape 1649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2" name="CustomShape 1650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3" name="CustomShape 1651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4" name="CustomShape 165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5" name="CustomShape 165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6" name="CustomShape 165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7" name="CustomShape 165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8" name="CustomShape 165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89" name="CustomShape 165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0" name="CustomShape 165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1" name="CustomShape 165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2" name="CustomShape 166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3" name="CustomShape 166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4" name="CustomShape 166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5" name="CustomShape 166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6" name="CustomShape 166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7" name="CustomShape 166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8" name="CustomShape 166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899" name="CustomShape 166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0" name="CustomShape 166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1" name="CustomShape 166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2" name="CustomShape 167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3" name="CustomShape 167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4" name="CustomShape 167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5" name="CustomShape 167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6" name="CustomShape 167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7" name="CustomShape 1675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8" name="CustomShape 1676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09" name="CustomShape 1677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0" name="CustomShape 1678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1" name="CustomShape 167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2" name="CustomShape 168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3" name="CustomShape 168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4" name="CustomShape 168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5" name="CustomShape 168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6" name="CustomShape 168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7" name="CustomShape 168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8" name="CustomShape 168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19" name="CustomShape 168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0" name="CustomShape 168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1" name="CustomShape 168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2" name="CustomShape 169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3" name="CustomShape 169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4" name="CustomShape 169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5" name="CustomShape 169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6" name="CustomShape 169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7" name="CustomShape 169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8" name="CustomShape 169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29" name="CustomShape 169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0" name="CustomShape 169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1" name="CustomShape 169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2" name="CustomShape 170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3" name="CustomShape 170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4" name="CustomShape 1702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5" name="CustomShape 1703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6" name="CustomShape 1704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7" name="CustomShape 1705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8" name="CustomShape 1706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39" name="CustomShape 1707"/>
              <p:cNvSpPr/>
              <p:nvPr/>
            </p:nvSpPr>
            <p:spPr>
              <a:xfrm>
                <a:off x="9985680" y="236880"/>
                <a:ext cx="720" cy="360"/>
              </a:xfrm>
              <a:custGeom>
                <a:avLst/>
                <a:gdLst>
                  <a:gd name="textAreaLeft" fmla="*/ 0 w 720"/>
                  <a:gd name="textAreaRight" fmla="*/ 4320 w 72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0" name="CustomShape 170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1" name="CustomShape 170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2" name="CustomShape 171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3" name="CustomShape 171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4" name="CustomShape 171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5" name="CustomShape 171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6" name="CustomShape 1714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7" name="CustomShape 1715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8" name="CustomShape 1716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49" name="CustomShape 1717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0" name="CustomShape 171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1" name="CustomShape 171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2" name="CustomShape 172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3" name="CustomShape 1721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4" name="CustomShape 1722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5" name="CustomShape 1723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6" name="CustomShape 1724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7" name="CustomShape 1725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8" name="CustomShape 1726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59" name="CustomShape 1727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0" name="CustomShape 1728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1" name="CustomShape 1729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2" name="CustomShape 1730"/>
              <p:cNvSpPr/>
              <p:nvPr/>
            </p:nvSpPr>
            <p:spPr>
              <a:xfrm>
                <a:off x="10057680" y="303480"/>
                <a:ext cx="360" cy="2448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4480"/>
                  <a:gd name="textAreaBottom" fmla="*/ 32760 h 2448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3" name="CustomShape 1731"/>
              <p:cNvSpPr/>
              <p:nvPr/>
            </p:nvSpPr>
            <p:spPr>
              <a:xfrm>
                <a:off x="10049760" y="300240"/>
                <a:ext cx="360" cy="212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240"/>
                  <a:gd name="textAreaBottom" fmla="*/ 29520 h 2124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4" name="CustomShape 1732"/>
              <p:cNvSpPr/>
              <p:nvPr/>
            </p:nvSpPr>
            <p:spPr>
              <a:xfrm>
                <a:off x="10045080" y="297000"/>
                <a:ext cx="360" cy="180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8000"/>
                  <a:gd name="textAreaBottom" fmla="*/ 26280 h 1800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5" name="CustomShape 1733"/>
              <p:cNvSpPr/>
              <p:nvPr/>
            </p:nvSpPr>
            <p:spPr>
              <a:xfrm>
                <a:off x="10039680" y="290880"/>
                <a:ext cx="360" cy="133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3320"/>
                  <a:gd name="textAreaBottom" fmla="*/ 21600 h 1332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6" name="CustomShape 1734"/>
              <p:cNvSpPr/>
              <p:nvPr/>
            </p:nvSpPr>
            <p:spPr>
              <a:xfrm>
                <a:off x="10031760" y="287640"/>
                <a:ext cx="360" cy="1152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11520"/>
                  <a:gd name="textAreaBottom" fmla="*/ 19800 h 1152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7" name="CustomShape 1735"/>
              <p:cNvSpPr/>
              <p:nvPr/>
            </p:nvSpPr>
            <p:spPr>
              <a:xfrm>
                <a:off x="10026000" y="284400"/>
                <a:ext cx="360" cy="864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8640"/>
                  <a:gd name="textAreaBottom" fmla="*/ 16920 h 864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8" name="CustomShape 1736"/>
              <p:cNvSpPr/>
              <p:nvPr/>
            </p:nvSpPr>
            <p:spPr>
              <a:xfrm>
                <a:off x="10020600" y="277920"/>
                <a:ext cx="360" cy="540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5400"/>
                  <a:gd name="textAreaBottom" fmla="*/ 13680 h 540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69" name="CustomShape 1737"/>
              <p:cNvSpPr/>
              <p:nvPr/>
            </p:nvSpPr>
            <p:spPr>
              <a:xfrm>
                <a:off x="10015920" y="274680"/>
                <a:ext cx="360" cy="21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2160"/>
                  <a:gd name="textAreaBottom" fmla="*/ 10440 h 216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0" name="CustomShape 173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1" name="CustomShape 173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2" name="CustomShape 174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3" name="CustomShape 174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4" name="CustomShape 174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5" name="CustomShape 174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6" name="CustomShape 174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7" name="CustomShape 174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8" name="CustomShape 174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79" name="CustomShape 174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0" name="CustomShape 174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1" name="CustomShape 174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2" name="CustomShape 175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3" name="CustomShape 175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4" name="CustomShape 175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5" name="CustomShape 175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6" name="CustomShape 175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7" name="CustomShape 175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8" name="CustomShape 175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89" name="CustomShape 175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0" name="CustomShape 175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1" name="CustomShape 175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2" name="CustomShape 176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3" name="CustomShape 1761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748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4" name="CustomShape 1762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9216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5" name="CustomShape 1763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769472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6" name="CustomShape 1764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7" name="CustomShape 1765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8" name="CustomShape 1766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1999" name="CustomShape 1767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0" name="CustomShape 1768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1" name="CustomShape 1769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2" name="CustomShape 1770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3" name="CustomShape 1771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4" name="CustomShape 1772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5" name="CustomShape 1773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6" name="CustomShape 1774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7" name="CustomShape 1775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8" name="CustomShape 1776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09" name="CustomShape 1777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0" name="CustomShape 1778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1" name="CustomShape 1779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2" name="CustomShape 1780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3" name="CustomShape 1781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4" name="CustomShape 1782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5" name="CustomShape 17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6" name="CustomShape 1784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7" name="CustomShape 178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8" name="CustomShape 178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19" name="CustomShape 178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0" name="CustomShape 178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1" name="CustomShape 178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2" name="CustomShape 179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3" name="CustomShape 179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4" name="CustomShape 179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5" name="CustomShape 179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6" name="CustomShape 179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7" name="CustomShape 179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8" name="CustomShape 179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29" name="CustomShape 179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0" name="CustomShape 179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1" name="CustomShape 179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2" name="CustomShape 180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3" name="CustomShape 180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4" name="CustomShape 180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5" name="CustomShape 180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6" name="CustomShape 180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7" name="CustomShape 180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8" name="CustomShape 180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39" name="CustomShape 180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0" name="CustomShape 1808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1" name="CustomShape 1809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2" name="CustomShape 1810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3" name="CustomShape 1811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4" name="CustomShape 181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5" name="CustomShape 181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6" name="CustomShape 181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7" name="CustomShape 181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8" name="CustomShape 181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49" name="CustomShape 181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0" name="CustomShape 181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1" name="CustomShape 181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2" name="CustomShape 182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3" name="CustomShape 182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4" name="CustomShape 182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5" name="CustomShape 182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6" name="CustomShape 182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7" name="CustomShape 182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8" name="CustomShape 18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59" name="CustomShape 182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0" name="CustomShape 182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1" name="CustomShape 182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2" name="CustomShape 183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3" name="CustomShape 183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4" name="CustomShape 183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5" name="CustomShape 183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6" name="CustomShape 183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7" name="CustomShape 1835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8" name="CustomShape 1836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69" name="CustomShape 1837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0" name="CustomShape 1838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1" name="CustomShape 1839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18874368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2" name="CustomShape 1840"/>
              <p:cNvSpPr/>
              <p:nvPr/>
            </p:nvSpPr>
            <p:spPr>
              <a:xfrm>
                <a:off x="9938520" y="293760"/>
                <a:ext cx="11880" cy="37080"/>
              </a:xfrm>
              <a:custGeom>
                <a:avLst/>
                <a:gdLst>
                  <a:gd name="textAreaLeft" fmla="*/ 0 w 11880"/>
                  <a:gd name="textAreaRight" fmla="*/ 28800 w 11880"/>
                  <a:gd name="textAreaTop" fmla="*/ 0 h 37080"/>
                  <a:gd name="textAreaBottom" fmla="*/ 54000 h 3708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3" name="Line 4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4" name="CustomShape 1841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5" name="CustomShape 1842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6" name="CustomShape 1843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7" name="CustomShape 1844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8" name="CustomShape 1845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79" name="CustomShape 1846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0" name="CustomShape 1847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1" name="CustomShape 1848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2" name="CustomShape 1849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3" name="CustomShape 1850"/>
              <p:cNvSpPr/>
              <p:nvPr/>
            </p:nvSpPr>
            <p:spPr>
              <a:xfrm>
                <a:off x="10020600" y="331920"/>
                <a:ext cx="3240" cy="360"/>
              </a:xfrm>
              <a:custGeom>
                <a:avLst/>
                <a:gdLst>
                  <a:gd name="textAreaLeft" fmla="*/ 0 w 3240"/>
                  <a:gd name="textAreaRight" fmla="*/ 9720 w 324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4" name="CustomShape 1851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5" name="CustomShape 1852"/>
              <p:cNvSpPr/>
              <p:nvPr/>
            </p:nvSpPr>
            <p:spPr>
              <a:xfrm>
                <a:off x="9983520" y="192600"/>
                <a:ext cx="5400" cy="2160"/>
              </a:xfrm>
              <a:custGeom>
                <a:avLst/>
                <a:gdLst>
                  <a:gd name="textAreaLeft" fmla="*/ 0 w 5400"/>
                  <a:gd name="textAreaRight" fmla="*/ 22320 w 5400"/>
                  <a:gd name="textAreaTop" fmla="*/ 0 h 2160"/>
                  <a:gd name="textAreaBottom" fmla="*/ 19080 h 216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6" name="CustomShape 1853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7" name="CustomShape 1854"/>
              <p:cNvSpPr/>
              <p:nvPr/>
            </p:nvSpPr>
            <p:spPr>
              <a:xfrm>
                <a:off x="9983520" y="201960"/>
                <a:ext cx="5400" cy="360"/>
              </a:xfrm>
              <a:custGeom>
                <a:avLst/>
                <a:gdLst>
                  <a:gd name="textAreaLeft" fmla="*/ 0 w 5400"/>
                  <a:gd name="textAreaRight" fmla="*/ 11880 w 540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8" name="CustomShape 1855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89" name="CustomShape 1856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94371840 w 360"/>
                  <a:gd name="textAreaTop" fmla="*/ 0 h 360"/>
                  <a:gd name="textAreaBottom" fmla="*/ 9437184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0" name="CustomShape 1857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11520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1" name="CustomShape 1858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2" name="CustomShape 1859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3" name="CustomShape 1860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4" name="CustomShape 1861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5" name="CustomShape 1862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6" name="CustomShape 1863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7" name="CustomShape 1864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8" name="CustomShape 1865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99" name="CustomShape 1866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0" name="CustomShape 1867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1" name="CustomShape 1868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2" name="CustomShape 1869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3" name="CustomShape 1870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4" name="CustomShape 1871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5" name="CustomShape 1872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6" name="CustomShape 1873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7" name="CustomShape 1874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56623104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8" name="CustomShape 1875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09" name="CustomShape 1876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880 w 360"/>
                  <a:gd name="textAreaTop" fmla="*/ 0 h 360"/>
                  <a:gd name="textAreaBottom" fmla="*/ 288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0" name="CustomShape 1877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1" name="CustomShape 1878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2" name="CustomShape 1879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3" name="CustomShape 1880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4" name="CustomShape 1881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5" name="CustomShape 1882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6" name="CustomShape 1883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56623104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7" name="CustomShape 1884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8" name="CustomShape 1885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880 w 360"/>
                  <a:gd name="textAreaTop" fmla="*/ 0 h 360"/>
                  <a:gd name="textAreaBottom" fmla="*/ 288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19" name="CustomShape 1886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0" name="CustomShape 1887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1" name="CustomShape 1888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2" name="CustomShape 1889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3" name="CustomShape 1890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3019898880 w 360"/>
                  <a:gd name="textAreaTop" fmla="*/ 0 h 360"/>
                  <a:gd name="textAreaBottom" fmla="*/ 301989888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4" name="CustomShape 1891"/>
              <p:cNvSpPr/>
              <p:nvPr/>
            </p:nvSpPr>
            <p:spPr>
              <a:xfrm>
                <a:off x="9951840" y="230400"/>
                <a:ext cx="66240" cy="113400"/>
              </a:xfrm>
              <a:custGeom>
                <a:avLst/>
                <a:gdLst>
                  <a:gd name="textAreaLeft" fmla="*/ 0 w 66240"/>
                  <a:gd name="textAreaRight" fmla="*/ 83160 w 66240"/>
                  <a:gd name="textAreaTop" fmla="*/ 0 h 113400"/>
                  <a:gd name="textAreaBottom" fmla="*/ 130320 h 11340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5" name="CustomShape 1892"/>
              <p:cNvSpPr/>
              <p:nvPr/>
            </p:nvSpPr>
            <p:spPr>
              <a:xfrm>
                <a:off x="9985680" y="284400"/>
                <a:ext cx="720" cy="54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26" name="CustomShape 1893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5760 w 360"/>
                  <a:gd name="textAreaTop" fmla="*/ 0 h 360"/>
                  <a:gd name="textAreaBottom" fmla="*/ 576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2127" name="CustomShape 1894"/>
            <p:cNvSpPr/>
            <p:nvPr/>
          </p:nvSpPr>
          <p:spPr>
            <a:xfrm>
              <a:off x="9854280" y="573480"/>
              <a:ext cx="279720" cy="72000"/>
            </a:xfrm>
            <a:custGeom>
              <a:avLst/>
              <a:gdLst>
                <a:gd name="textAreaLeft" fmla="*/ 0 w 279720"/>
                <a:gd name="textAreaRight" fmla="*/ 296640 w 279720"/>
                <a:gd name="textAreaTop" fmla="*/ 0 h 72000"/>
                <a:gd name="textAreaBottom" fmla="*/ 88920 h 7200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2128" name="Group 41"/>
            <p:cNvGrpSpPr/>
            <p:nvPr/>
          </p:nvGrpSpPr>
          <p:grpSpPr>
            <a:xfrm>
              <a:off x="9832680" y="248040"/>
              <a:ext cx="309960" cy="297360"/>
              <a:chOff x="9832680" y="248040"/>
              <a:chExt cx="309960" cy="297360"/>
            </a:xfrm>
          </p:grpSpPr>
          <p:sp>
            <p:nvSpPr>
              <p:cNvPr id="2129" name="CustomShape 1895"/>
              <p:cNvSpPr/>
              <p:nvPr/>
            </p:nvSpPr>
            <p:spPr>
              <a:xfrm>
                <a:off x="9832680" y="248040"/>
                <a:ext cx="309960" cy="281520"/>
              </a:xfrm>
              <a:custGeom>
                <a:avLst/>
                <a:gdLst>
                  <a:gd name="textAreaLeft" fmla="*/ 0 w 309960"/>
                  <a:gd name="textAreaRight" fmla="*/ 326880 w 309960"/>
                  <a:gd name="textAreaTop" fmla="*/ 0 h 281520"/>
                  <a:gd name="textAreaBottom" fmla="*/ 298440 h 28152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30" name="CustomShape 1896"/>
              <p:cNvSpPr/>
              <p:nvPr/>
            </p:nvSpPr>
            <p:spPr>
              <a:xfrm>
                <a:off x="9844920" y="270000"/>
                <a:ext cx="282960" cy="270360"/>
              </a:xfrm>
              <a:custGeom>
                <a:avLst/>
                <a:gdLst>
                  <a:gd name="textAreaLeft" fmla="*/ 0 w 282960"/>
                  <a:gd name="textAreaRight" fmla="*/ 299880 w 282960"/>
                  <a:gd name="textAreaTop" fmla="*/ 0 h 270360"/>
                  <a:gd name="textAreaBottom" fmla="*/ 287280 h 27036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31" name="CustomShape 1897"/>
              <p:cNvSpPr/>
              <p:nvPr/>
            </p:nvSpPr>
            <p:spPr>
              <a:xfrm>
                <a:off x="9859680" y="298800"/>
                <a:ext cx="251280" cy="246600"/>
              </a:xfrm>
              <a:custGeom>
                <a:avLst/>
                <a:gdLst>
                  <a:gd name="textAreaLeft" fmla="*/ 0 w 251280"/>
                  <a:gd name="textAreaRight" fmla="*/ 268200 w 251280"/>
                  <a:gd name="textAreaTop" fmla="*/ 0 h 246600"/>
                  <a:gd name="textAreaBottom" fmla="*/ 263520 h 24660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2132" name="CustomShape 1898"/>
            <p:cNvSpPr/>
            <p:nvPr/>
          </p:nvSpPr>
          <p:spPr>
            <a:xfrm>
              <a:off x="10206000" y="401760"/>
              <a:ext cx="360" cy="54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133" name="CustomShape 1899"/>
            <p:cNvSpPr/>
            <p:nvPr/>
          </p:nvSpPr>
          <p:spPr>
            <a:xfrm>
              <a:off x="9759600" y="398880"/>
              <a:ext cx="360" cy="54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134" name="CustomShape 1900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35" name="CustomShape 1901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6" name="CustomShape 1902"/>
          <p:cNvSpPr/>
          <p:nvPr/>
        </p:nvSpPr>
        <p:spPr>
          <a:xfrm>
            <a:off x="554760" y="1571760"/>
            <a:ext cx="829440" cy="19980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748/253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7" name="CustomShape 1903"/>
          <p:cNvSpPr/>
          <p:nvPr/>
        </p:nvSpPr>
        <p:spPr>
          <a:xfrm>
            <a:off x="1368360" y="1570680"/>
            <a:ext cx="378360" cy="1663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78%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8" name="CustomShape 1904"/>
          <p:cNvSpPr/>
          <p:nvPr/>
        </p:nvSpPr>
        <p:spPr>
          <a:xfrm>
            <a:off x="554760" y="1773000"/>
            <a:ext cx="1093680" cy="29484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4738/9294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9" name="CustomShape 1905"/>
          <p:cNvSpPr/>
          <p:nvPr/>
        </p:nvSpPr>
        <p:spPr>
          <a:xfrm>
            <a:off x="0" y="0"/>
            <a:ext cx="10317240" cy="8474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МЫШКИНСКОГО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2140" name="Group 42"/>
          <p:cNvGrpSpPr/>
          <p:nvPr/>
        </p:nvGrpSpPr>
        <p:grpSpPr>
          <a:xfrm>
            <a:off x="7730640" y="3705120"/>
            <a:ext cx="2819880" cy="3718080"/>
            <a:chOff x="7730640" y="3705120"/>
            <a:chExt cx="2819880" cy="3718080"/>
          </a:xfrm>
        </p:grpSpPr>
        <p:grpSp>
          <p:nvGrpSpPr>
            <p:cNvPr id="2141" name="Group 43"/>
            <p:cNvGrpSpPr/>
            <p:nvPr/>
          </p:nvGrpSpPr>
          <p:grpSpPr>
            <a:xfrm>
              <a:off x="7730640" y="3705120"/>
              <a:ext cx="2819880" cy="3718080"/>
              <a:chOff x="7730640" y="3705120"/>
              <a:chExt cx="2819880" cy="3718080"/>
            </a:xfrm>
          </p:grpSpPr>
          <p:sp>
            <p:nvSpPr>
              <p:cNvPr id="2142" name="CustomShape 1906"/>
              <p:cNvSpPr/>
              <p:nvPr/>
            </p:nvSpPr>
            <p:spPr>
              <a:xfrm>
                <a:off x="7935840" y="6586200"/>
                <a:ext cx="1531080" cy="176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2143" name="Group 44"/>
              <p:cNvGrpSpPr/>
              <p:nvPr/>
            </p:nvGrpSpPr>
            <p:grpSpPr>
              <a:xfrm>
                <a:off x="7730640" y="3705120"/>
                <a:ext cx="2819880" cy="3718080"/>
                <a:chOff x="7730640" y="3705120"/>
                <a:chExt cx="2819880" cy="3718080"/>
              </a:xfrm>
            </p:grpSpPr>
            <p:grpSp>
              <p:nvGrpSpPr>
                <p:cNvPr id="2144" name="Group 45"/>
                <p:cNvGrpSpPr/>
                <p:nvPr/>
              </p:nvGrpSpPr>
              <p:grpSpPr>
                <a:xfrm>
                  <a:off x="7730640" y="3705120"/>
                  <a:ext cx="2819880" cy="3718080"/>
                  <a:chOff x="7730640" y="3705120"/>
                  <a:chExt cx="2819880" cy="3718080"/>
                </a:xfrm>
              </p:grpSpPr>
              <p:sp>
                <p:nvSpPr>
                  <p:cNvPr id="2145" name="CustomShape 1907"/>
                  <p:cNvSpPr/>
                  <p:nvPr/>
                </p:nvSpPr>
                <p:spPr>
                  <a:xfrm>
                    <a:off x="7730640" y="3757680"/>
                    <a:ext cx="2574000" cy="366552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146" name="CustomShape 1908"/>
                  <p:cNvSpPr/>
                  <p:nvPr/>
                </p:nvSpPr>
                <p:spPr>
                  <a:xfrm>
                    <a:off x="8282160" y="6238440"/>
                    <a:ext cx="20728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47" name="CustomShape 1909"/>
                  <p:cNvSpPr/>
                  <p:nvPr/>
                </p:nvSpPr>
                <p:spPr>
                  <a:xfrm>
                    <a:off x="8375040" y="3705120"/>
                    <a:ext cx="18118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48" name="CustomShape 1910"/>
                  <p:cNvSpPr/>
                  <p:nvPr/>
                </p:nvSpPr>
                <p:spPr>
                  <a:xfrm>
                    <a:off x="8245440" y="6718320"/>
                    <a:ext cx="1815840" cy="222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149" name="CustomShape 1911"/>
                  <p:cNvSpPr/>
                  <p:nvPr/>
                </p:nvSpPr>
                <p:spPr>
                  <a:xfrm>
                    <a:off x="7882560" y="7205040"/>
                    <a:ext cx="64872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50" name="CustomShape 1912"/>
                  <p:cNvSpPr/>
                  <p:nvPr/>
                </p:nvSpPr>
                <p:spPr>
                  <a:xfrm>
                    <a:off x="7930440" y="6293160"/>
                    <a:ext cx="343080" cy="216720"/>
                  </a:xfrm>
                  <a:custGeom>
                    <a:avLst/>
                    <a:gdLst>
                      <a:gd name="textAreaLeft" fmla="*/ 0 w 343080"/>
                      <a:gd name="textAreaRight" fmla="*/ 360000 w 343080"/>
                      <a:gd name="textAreaTop" fmla="*/ 0 h 216720"/>
                      <a:gd name="textAreaBottom" fmla="*/ 233640 h 21672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151" name="CustomShape 1913"/>
                  <p:cNvSpPr/>
                  <p:nvPr/>
                </p:nvSpPr>
                <p:spPr>
                  <a:xfrm>
                    <a:off x="7825680" y="6571440"/>
                    <a:ext cx="574920" cy="13680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52" name="CustomShape 1914"/>
                  <p:cNvSpPr/>
                  <p:nvPr/>
                </p:nvSpPr>
                <p:spPr>
                  <a:xfrm>
                    <a:off x="8402040" y="7163640"/>
                    <a:ext cx="20692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53" name="CustomShape 1915"/>
                  <p:cNvSpPr/>
                  <p:nvPr/>
                </p:nvSpPr>
                <p:spPr>
                  <a:xfrm>
                    <a:off x="8406360" y="4823280"/>
                    <a:ext cx="21441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54" name="CustomShape 1916"/>
                  <p:cNvSpPr/>
                  <p:nvPr/>
                </p:nvSpPr>
                <p:spPr>
                  <a:xfrm>
                    <a:off x="8358120" y="6549840"/>
                    <a:ext cx="214704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155" name="CustomShape 1917"/>
                  <p:cNvSpPr/>
                  <p:nvPr/>
                </p:nvSpPr>
                <p:spPr>
                  <a:xfrm>
                    <a:off x="8607600" y="4097160"/>
                    <a:ext cx="71100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2156" name="CustomShape 1918"/>
                <p:cNvSpPr/>
                <p:nvPr/>
              </p:nvSpPr>
              <p:spPr>
                <a:xfrm>
                  <a:off x="7998120" y="7022160"/>
                  <a:ext cx="234720" cy="13104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157" name="CustomShape 1919"/>
                <p:cNvSpPr/>
                <p:nvPr/>
              </p:nvSpPr>
              <p:spPr>
                <a:xfrm>
                  <a:off x="8418960" y="6978960"/>
                  <a:ext cx="188064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158" name="CustomShape 1920"/>
                <p:cNvSpPr/>
                <p:nvPr/>
              </p:nvSpPr>
              <p:spPr>
                <a:xfrm>
                  <a:off x="7825680" y="6831720"/>
                  <a:ext cx="585360" cy="11160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159" name="CustomShape 1921"/>
                <p:cNvSpPr/>
                <p:nvPr/>
              </p:nvSpPr>
              <p:spPr>
                <a:xfrm>
                  <a:off x="8373240" y="6773040"/>
                  <a:ext cx="150912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2160" name="CustomShape 1922"/>
              <p:cNvSpPr/>
              <p:nvPr/>
            </p:nvSpPr>
            <p:spPr>
              <a:xfrm>
                <a:off x="8302680" y="5565600"/>
                <a:ext cx="157968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161" name="CustomShape 1923"/>
              <p:cNvSpPr/>
              <p:nvPr/>
            </p:nvSpPr>
            <p:spPr>
              <a:xfrm>
                <a:off x="7895880" y="5597280"/>
                <a:ext cx="38052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2162" name="CustomShape 1924"/>
              <p:cNvSpPr/>
              <p:nvPr/>
            </p:nvSpPr>
            <p:spPr>
              <a:xfrm>
                <a:off x="7908120" y="5897160"/>
                <a:ext cx="36828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163" name="CustomShape 1925"/>
              <p:cNvSpPr/>
              <p:nvPr/>
            </p:nvSpPr>
            <p:spPr>
              <a:xfrm>
                <a:off x="8344800" y="5883840"/>
                <a:ext cx="139212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2164" name="Рисунок 2_ 7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7160" cy="1177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65" name="Рисунок 4_ 7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5400" cy="185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166" name="CustomShape 6561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67" name="CustomShape 6562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8" name="CustomShape 240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69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" name="" descr=""/>
          <p:cNvPicPr/>
          <p:nvPr/>
        </p:nvPicPr>
        <p:blipFill>
          <a:blip r:embed="rId1"/>
          <a:stretch/>
        </p:blipFill>
        <p:spPr>
          <a:xfrm>
            <a:off x="-16200" y="846360"/>
            <a:ext cx="10332360" cy="7362720"/>
          </a:xfrm>
          <a:prstGeom prst="rect">
            <a:avLst/>
          </a:prstGeom>
          <a:ln w="0">
            <a:noFill/>
          </a:ln>
        </p:spPr>
      </p:pic>
      <p:sp>
        <p:nvSpPr>
          <p:cNvPr id="2171" name="CustomShape 428"/>
          <p:cNvSpPr/>
          <p:nvPr/>
        </p:nvSpPr>
        <p:spPr>
          <a:xfrm>
            <a:off x="298800" y="930600"/>
            <a:ext cx="220752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Угличский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172" name="Group 56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2173" name="CustomShape 496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174" name="CustomShape 497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175" name="CustomShape 501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176" name="CustomShape 266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177" name="CustomShape 266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2178" name="Picture 8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79" name="CustomShape 266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2180" name="Group 57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2181" name="CustomShape 266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2" name="CustomShape 266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3" name="CustomShape 266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4" name="CustomShape 267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5" name="CustomShape 267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6" name="CustomShape 267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7" name="CustomShape 267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8" name="CustomShape 267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89" name="CustomShape 267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0" name="CustomShape 267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1" name="CustomShape 267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2" name="CustomShape 267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3" name="CustomShape 267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4" name="CustomShape 268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5" name="CustomShape 268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6" name="CustomShape 268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7" name="CustomShape 268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8" name="CustomShape 268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199" name="CustomShape 268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0" name="CustomShape 268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1" name="CustomShape 268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2" name="CustomShape 268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3" name="CustomShape 268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4" name="CustomShape 269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5" name="CustomShape 269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6" name="CustomShape 269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7" name="CustomShape 269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8" name="CustomShape 269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09" name="CustomShape 269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0" name="CustomShape 269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1" name="CustomShape 269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2" name="CustomShape 269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3" name="CustomShape 269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4" name="CustomShape 270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5" name="CustomShape 270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6" name="CustomShape 270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7" name="CustomShape 270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8" name="CustomShape 270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19" name="CustomShape 270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0" name="CustomShape 270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1" name="CustomShape 270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2" name="CustomShape 270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3" name="CustomShape 270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4" name="CustomShape 271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5" name="CustomShape 271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6" name="CustomShape 271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7" name="CustomShape 271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8" name="CustomShape 271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29" name="CustomShape 271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0" name="CustomShape 271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1" name="CustomShape 271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2" name="CustomShape 271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3" name="CustomShape 271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4" name="CustomShape 272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5" name="CustomShape 272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6" name="CustomShape 272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7" name="CustomShape 272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8" name="CustomShape 272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39" name="CustomShape 272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0" name="CustomShape 272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1" name="CustomShape 272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2" name="CustomShape 272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3" name="CustomShape 272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4" name="CustomShape 273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5" name="CustomShape 273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6" name="CustomShape 273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7" name="CustomShape 273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8" name="CustomShape 273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49" name="CustomShape 273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0" name="CustomShape 273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1" name="CustomShape 273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2" name="CustomShape 273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3" name="CustomShape 273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4" name="CustomShape 274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5" name="CustomShape 274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6" name="CustomShape 274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7" name="CustomShape 274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8" name="CustomShape 274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59" name="CustomShape 274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0" name="CustomShape 274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1" name="CustomShape 274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2" name="CustomShape 27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3" name="CustomShape 27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4" name="CustomShape 27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5" name="CustomShape 275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6" name="CustomShape 275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7" name="CustomShape 275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8" name="CustomShape 275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69" name="CustomShape 275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0" name="CustomShape 275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1" name="CustomShape 275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2" name="CustomShape 275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3" name="CustomShape 275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4" name="CustomShape 276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5" name="CustomShape 276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6" name="CustomShape 276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7" name="CustomShape 276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8" name="CustomShape 276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79" name="CustomShape 276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0" name="CustomShape 276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1" name="CustomShape 276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2" name="CustomShape 276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3" name="CustomShape 276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4" name="CustomShape 277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5" name="CustomShape 277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6" name="CustomShape 277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7" name="CustomShape 277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8" name="CustomShape 277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89" name="CustomShape 277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0" name="CustomShape 277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1" name="CustomShape 277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2" name="CustomShape 277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3" name="CustomShape 277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4" name="CustomShape 278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5" name="CustomShape 278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6" name="CustomShape 278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7" name="CustomShape 278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8" name="CustomShape 278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299" name="CustomShape 278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0" name="CustomShape 278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1" name="CustomShape 278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2" name="CustomShape 278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3" name="CustomShape 278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4" name="CustomShape 279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5" name="CustomShape 279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6" name="CustomShape 279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7" name="CustomShape 279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8" name="CustomShape 279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09" name="CustomShape 27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0" name="CustomShape 27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1" name="CustomShape 27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2" name="CustomShape 279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3" name="CustomShape 279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4" name="CustomShape 280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5" name="CustomShape 280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6" name="CustomShape 280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7" name="CustomShape 280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8" name="CustomShape 280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19" name="CustomShape 280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0" name="CustomShape 280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1" name="CustomShape 280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2" name="CustomShape 280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3" name="CustomShape 280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4" name="CustomShape 281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5" name="CustomShape 281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6" name="CustomShape 281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7" name="CustomShape 281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8" name="CustomShape 281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29" name="CustomShape 281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0" name="CustomShape 281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1" name="CustomShape 281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2" name="CustomShape 281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3" name="CustomShape 281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4" name="CustomShape 282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5" name="CustomShape 282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6" name="CustomShape 28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7" name="CustomShape 28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8" name="CustomShape 28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39" name="CustomShape 282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0" name="CustomShape 282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1" name="CustomShape 282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2" name="CustomShape 282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3" name="CustomShape 282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4" name="CustomShape 283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5" name="CustomShape 283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6" name="CustomShape 283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7" name="CustomShape 283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8" name="CustomShape 283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49" name="CustomShape 283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0" name="CustomShape 283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1" name="CustomShape 283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2" name="CustomShape 283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3" name="CustomShape 283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4" name="CustomShape 284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5" name="CustomShape 284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6" name="CustomShape 284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7" name="CustomShape 284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8" name="CustomShape 284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59" name="CustomShape 284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0" name="CustomShape 284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1" name="CustomShape 284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2" name="CustomShape 284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3" name="CustomShape 284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4" name="CustomShape 285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5" name="CustomShape 285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6" name="CustomShape 285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7" name="CustomShape 285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8" name="CustomShape 285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69" name="CustomShape 285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0" name="CustomShape 285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1" name="CustomShape 285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2" name="CustomShape 285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3" name="CustomShape 285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4" name="CustomShape 286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5" name="CustomShape 286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6" name="CustomShape 286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7" name="CustomShape 286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8" name="CustomShape 286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79" name="CustomShape 286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0" name="CustomShape 286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1" name="CustomShape 286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2" name="CustomShape 286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3" name="CustomShape 286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4" name="CustomShape 287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5" name="CustomShape 287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6" name="CustomShape 287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7" name="CustomShape 287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8" name="CustomShape 287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89" name="CustomShape 287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0" name="CustomShape 287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1" name="CustomShape 287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2" name="CustomShape 287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3" name="CustomShape 287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4" name="CustomShape 288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5" name="CustomShape 28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6" name="CustomShape 28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7" name="CustomShape 28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8" name="CustomShape 288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399" name="CustomShape 288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0" name="CustomShape 288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1" name="CustomShape 288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2" name="CustomShape 288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3" name="CustomShape 288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4" name="CustomShape 289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5" name="CustomShape 289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6" name="CustomShape 289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7" name="CustomShape 289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8" name="CustomShape 289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09" name="CustomShape 289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0" name="CustomShape 289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1" name="CustomShape 289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2" name="CustomShape 289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3" name="CustomShape 289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4" name="CustomShape 290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5" name="CustomShape 290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6" name="CustomShape 290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7" name="CustomShape 290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8" name="CustomShape 290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19" name="CustomShape 290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0" name="CustomShape 290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1" name="CustomShape 290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2" name="CustomShape 290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3" name="CustomShape 290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4" name="CustomShape 291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5" name="CustomShape 291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6" name="CustomShape 291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7" name="CustomShape 291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8" name="CustomShape 291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29" name="CustomShape 291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0" name="CustomShape 291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1" name="CustomShape 291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2" name="CustomShape 291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3" name="CustomShape 291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4" name="CustomShape 292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5" name="CustomShape 292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6" name="CustomShape 292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7" name="CustomShape 292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8" name="CustomShape 292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39" name="CustomShape 292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0" name="CustomShape 292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1" name="CustomShape 292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2" name="CustomShape 29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3" name="CustomShape 29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4" name="CustomShape 29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5" name="CustomShape 293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6" name="CustomShape 293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7" name="CustomShape 293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8" name="CustomShape 293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49" name="CustomShape 293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0" name="CustomShape 293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1" name="CustomShape 293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2" name="CustomShape 293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3" name="CustomShape 293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4" name="CustomShape 294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5" name="CustomShape 294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6" name="CustomShape 294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7" name="CustomShape 294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8" name="CustomShape 294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59" name="CustomShape 294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0" name="CustomShape 294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1" name="CustomShape 294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2" name="CustomShape 294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3" name="CustomShape 294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4" name="CustomShape 295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5" name="CustomShape 295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6" name="CustomShape 295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7" name="CustomShape 295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8" name="CustomShape 295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69" name="CustomShape 29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0" name="CustomShape 29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1" name="CustomShape 29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2" name="CustomShape 295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3" name="CustomShape 295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4" name="CustomShape 296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5" name="CustomShape 296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6" name="CustomShape 296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7" name="CustomShape 296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8" name="Line 8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79" name="CustomShape 296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0" name="CustomShape 296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1" name="CustomShape 296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2" name="CustomShape 296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3" name="CustomShape 296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4" name="CustomShape 296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5" name="CustomShape 297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6" name="CustomShape 297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7" name="CustomShape 297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8" name="CustomShape 297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89" name="CustomShape 297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0" name="CustomShape 297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1" name="CustomShape 297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2" name="CustomShape 297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3" name="CustomShape 297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4" name="CustomShape 297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5" name="CustomShape 298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6" name="CustomShape 298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7" name="CustomShape 298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8" name="CustomShape 298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499" name="CustomShape 298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0" name="CustomShape 298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1" name="CustomShape 298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2" name="CustomShape 298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3" name="CustomShape 298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4" name="CustomShape 298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5" name="CustomShape 299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6" name="CustomShape 299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7" name="CustomShape 299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8" name="CustomShape 299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09" name="CustomShape 299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0" name="CustomShape 299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1" name="CustomShape 299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2" name="CustomShape 299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3" name="CustomShape 299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4" name="CustomShape 299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5" name="CustomShape 300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6" name="CustomShape 300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7" name="CustomShape 300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8" name="CustomShape 300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19" name="CustomShape 300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0" name="CustomShape 300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1" name="CustomShape 300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2" name="CustomShape 300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3" name="CustomShape 300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4" name="CustomShape 300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5" name="CustomShape 301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6" name="CustomShape 301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7" name="CustomShape 301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8" name="CustomShape 301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29" name="CustomShape 301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30" name="CustomShape 301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31" name="CustomShape 301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2532" name="CustomShape 301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2533" name="Group 58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2534" name="CustomShape 301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35" name="CustomShape 301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36" name="CustomShape 302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2537" name="CustomShape 302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38" name="CustomShape 302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539" name="CustomShape 302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540" name="CustomShape 302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1" name="CustomShape 3025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891/510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2" name="CustomShape 302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55%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3" name="CustomShape 302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12871/46639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4" name="CustomShape 302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УГЛИЧСКИЙ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2545" name="Group 59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2546" name="Group 60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2547" name="CustomShape 302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2548" name="Group 61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2549" name="Group 62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2550" name="CustomShape 303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551" name="CustomShape 303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2" name="CustomShape 303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3" name="CustomShape 303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554" name="CustomShape 303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5" name="CustomShape 303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556" name="CustomShape 303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7" name="CustomShape 303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8" name="CustomShape 303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9" name="CustomShape 303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560" name="CustomShape 304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2561" name="CustomShape 304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562" name="CustomShape 304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563" name="CustomShape 304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564" name="CustomShape 304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2565" name="CustomShape 304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566" name="CustomShape 304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2567" name="CustomShape 304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568" name="CustomShape 304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2569" name="Рисунок 2_ 10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70" name="Рисунок 4_ 10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71" name="CustomShape 6567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572" name="CustomShape 6568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3" name="CustomShape 244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74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" dur="5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5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5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360" cy="7362720"/>
          </a:xfrm>
          <a:prstGeom prst="rect">
            <a:avLst/>
          </a:prstGeom>
          <a:ln w="0">
            <a:noFill/>
          </a:ln>
        </p:spPr>
      </p:pic>
      <p:grpSp>
        <p:nvGrpSpPr>
          <p:cNvPr id="2576" name="Group 126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2577" name="CustomShape 284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78" name="CustomShape 424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79" name="CustomShape 427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80" name="CustomShape 741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81" name="CustomShape 742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2582" name="Picture 2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3" name="CustomShape 743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2584" name="Group 127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2585" name="CustomShape 744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86" name="CustomShape 745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87" name="CustomShape 746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88" name="CustomShape 747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89" name="CustomShape 748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0" name="CustomShape 749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1" name="CustomShape 750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2" name="CustomShape 751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3" name="CustomShape 752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4" name="CustomShape 753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5" name="CustomShape 754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6" name="CustomShape 755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7" name="CustomShape 756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8" name="CustomShape 757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599" name="CustomShape 758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0" name="CustomShape 759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1" name="CustomShape 760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2" name="CustomShape 761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3" name="CustomShape 762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4" name="CustomShape 763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5" name="CustomShape 764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6" name="CustomShape 765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7" name="CustomShape 766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8" name="CustomShape 767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09" name="CustomShape 768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0" name="CustomShape 769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1" name="CustomShape 770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2" name="CustomShape 771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3" name="CustomShape 772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4" name="CustomShape 773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5" name="CustomShape 774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6" name="CustomShape 77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7" name="CustomShape 77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8" name="CustomShape 77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19" name="CustomShape 77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0" name="CustomShape 77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1" name="CustomShape 78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2" name="CustomShape 78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3" name="CustomShape 78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4" name="CustomShape 78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5" name="CustomShape 78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6" name="CustomShape 78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7" name="CustomShape 78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8" name="CustomShape 78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29" name="CustomShape 78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0" name="CustomShape 78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1" name="CustomShape 79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2" name="CustomShape 79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3" name="CustomShape 79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4" name="CustomShape 79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5" name="CustomShape 79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6" name="CustomShape 79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7" name="CustomShape 79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8" name="CustomShape 79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39" name="CustomShape 798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0" name="CustomShape 799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1" name="CustomShape 800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2" name="CustomShape 801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3" name="CustomShape 802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4" name="CustomShape 803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5" name="CustomShape 804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6" name="CustomShape 80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7" name="CustomShape 80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8" name="CustomShape 80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49" name="CustomShape 80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0" name="CustomShape 80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1" name="CustomShape 81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2" name="CustomShape 81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3" name="CustomShape 81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4" name="CustomShape 81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5" name="CustomShape 81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6" name="CustomShape 81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7" name="CustomShape 81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8" name="CustomShape 81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59" name="CustomShape 81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0" name="CustomShape 8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1" name="CustomShape 82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2" name="CustomShape 82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3" name="CustomShape 82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4" name="CustomShape 82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5" name="CustomShape 82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6" name="CustomShape 82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7" name="CustomShape 82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8" name="CustomShape 82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69" name="CustomShape 828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0" name="CustomShape 829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1" name="CustomShape 830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2" name="CustomShape 831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3" name="CustomShape 832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4" name="CustomShape 833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5" name="CustomShape 834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6" name="CustomShape 835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7" name="CustomShape 836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8" name="CustomShape 837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79" name="CustomShape 838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0" name="CustomShape 839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1" name="CustomShape 840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2" name="CustomShape 841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3" name="CustomShape 842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4" name="CustomShape 843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5" name="CustomShape 844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6" name="CustomShape 845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7" name="CustomShape 846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8" name="CustomShape 847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89" name="CustomShape 8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0" name="CustomShape 849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1" name="CustomShape 850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2" name="CustomShape 851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3" name="CustomShape 85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4" name="CustomShape 85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5" name="CustomShape 85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6" name="CustomShape 85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7" name="CustomShape 85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8" name="CustomShape 85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699" name="CustomShape 85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0" name="CustomShape 85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1" name="CustomShape 86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2" name="CustomShape 86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3" name="CustomShape 86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4" name="CustomShape 86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5" name="CustomShape 86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6" name="CustomShape 86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7" name="CustomShape 86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8" name="CustomShape 86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09" name="CustomShape 86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0" name="CustomShape 86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1" name="CustomShape 87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2" name="CustomShape 87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3" name="CustomShape 87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4" name="CustomShape 87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5" name="CustomShape 87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6" name="CustomShape 875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7" name="CustomShape 876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8" name="CustomShape 877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19" name="CustomShape 878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0" name="CustomShape 87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1" name="CustomShape 88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2" name="CustomShape 88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3" name="CustomShape 88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4" name="CustomShape 88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5" name="CustomShape 88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6" name="CustomShape 88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7" name="CustomShape 88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8" name="CustomShape 88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29" name="CustomShape 88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0" name="CustomShape 88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1" name="CustomShape 89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2" name="CustomShape 89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3" name="CustomShape 89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4" name="CustomShape 89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5" name="CustomShape 89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6" name="CustomShape 89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7" name="CustomShape 89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8" name="CustomShape 89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39" name="CustomShape 89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0" name="CustomShape 89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1" name="CustomShape 90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2" name="CustomShape 90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3" name="CustomShape 902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4" name="CustomShape 903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5" name="CustomShape 904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6" name="CustomShape 905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7" name="CustomShape 906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8" name="CustomShape 907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49" name="CustomShape 90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0" name="CustomShape 90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1" name="CustomShape 91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2" name="CustomShape 91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3" name="CustomShape 91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4" name="CustomShape 91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5" name="CustomShape 91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6" name="CustomShape 91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7" name="CustomShape 91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8" name="CustomShape 91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59" name="CustomShape 91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0" name="CustomShape 91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1" name="CustomShape 92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2" name="CustomShape 92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3" name="CustomShape 92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4" name="CustomShape 92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5" name="CustomShape 92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6" name="CustomShape 92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7" name="CustomShape 92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8" name="CustomShape 92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69" name="CustomShape 92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0" name="CustomShape 92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1" name="CustomShape 93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2" name="CustomShape 931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3" name="CustomShape 932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4" name="CustomShape 933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5" name="CustomShape 934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6" name="CustomShape 935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7" name="CustomShape 936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8" name="CustomShape 937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79" name="CustomShape 93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0" name="CustomShape 93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1" name="CustomShape 94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2" name="CustomShape 94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3" name="CustomShape 94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4" name="CustomShape 94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5" name="CustomShape 94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6" name="CustomShape 94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7" name="CustomShape 94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8" name="CustomShape 94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89" name="CustomShape 94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0" name="CustomShape 94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1" name="CustomShape 95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2" name="CustomShape 95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3" name="CustomShape 95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4" name="CustomShape 95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5" name="CustomShape 95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6" name="CustomShape 95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7" name="CustomShape 95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8" name="CustomShape 95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799" name="CustomShape 95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0" name="CustomShape 95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1" name="CustomShape 96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2" name="CustomShape 961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3" name="CustomShape 962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4" name="CustomShape 963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5" name="CustomShape 964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6" name="CustomShape 965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7" name="CustomShape 966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8" name="CustomShape 967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09" name="CustomShape 968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0" name="CustomShape 969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1" name="CustomShape 970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2" name="CustomShape 971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3" name="CustomShape 972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4" name="CustomShape 973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5" name="CustomShape 974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6" name="CustomShape 975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7" name="CustomShape 976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8" name="CustomShape 977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19" name="CustomShape 978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0" name="CustomShape 979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1" name="CustomShape 980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2" name="CustomShape 981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3" name="CustomShape 982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4" name="CustomShape 9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5" name="CustomShape 984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6" name="CustomShape 98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7" name="CustomShape 98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8" name="CustomShape 98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29" name="CustomShape 98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0" name="CustomShape 98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1" name="CustomShape 99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2" name="CustomShape 99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3" name="CustomShape 99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4" name="CustomShape 99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5" name="CustomShape 99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6" name="CustomShape 99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7" name="CustomShape 99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8" name="CustomShape 99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39" name="CustomShape 99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0" name="CustomShape 99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1" name="CustomShape 102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2" name="CustomShape 10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3" name="CustomShape 104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4" name="CustomShape 104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5" name="CustomShape 104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6" name="CustomShape 104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7" name="CustomShape 104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8" name="CustomShape 104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49" name="CustomShape 1049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0" name="CustomShape 1050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1" name="CustomShape 1051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2" name="CustomShape 1052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3" name="CustomShape 105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4" name="CustomShape 105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5" name="CustomShape 10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6" name="CustomShape 10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7" name="CustomShape 10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8" name="CustomShape 10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59" name="CustomShape 10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0" name="CustomShape 10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1" name="CustomShape 106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2" name="CustomShape 106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3" name="CustomShape 19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4" name="CustomShape 226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5" name="CustomShape 227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6" name="CustomShape 227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7" name="CustomShape 266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8" name="CustomShape 304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69" name="CustomShape 343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0" name="CustomShape 382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1" name="CustomShape 421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2" name="CustomShape 460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3" name="CustomShape 499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4" name="CustomShape 538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5" name="CustomShape 577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6" name="CustomShape 6169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7" name="CustomShape 6587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8" name="CustomShape 6588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79" name="CustomShape 6589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0" name="CustomShape 6590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1" name="CustomShape 6591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2" name="Line 2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3" name="CustomShape 6592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4" name="CustomShape 6593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5" name="CustomShape 6594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6" name="CustomShape 6595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7" name="CustomShape 6596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8" name="CustomShape 6597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89" name="CustomShape 6598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0" name="CustomShape 6599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1" name="CustomShape 6600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2" name="CustomShape 6601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3" name="CustomShape 6602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4" name="CustomShape 6603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5" name="CustomShape 6604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6" name="CustomShape 6605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7" name="CustomShape 6606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8" name="CustomShape 6607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899" name="CustomShape 6608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0" name="CustomShape 6609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1" name="CustomShape 6610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2" name="CustomShape 6611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3" name="CustomShape 6612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4" name="CustomShape 6613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5" name="CustomShape 6614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6" name="CustomShape 6615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7" name="CustomShape 6616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8" name="CustomShape 6617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09" name="CustomShape 6618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0" name="CustomShape 6619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1" name="CustomShape 6620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2" name="CustomShape 6621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3" name="CustomShape 6622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4" name="CustomShape 6623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5" name="CustomShape 6624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6" name="CustomShape 6625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7" name="CustomShape 6626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8" name="CustomShape 6627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19" name="CustomShape 6628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0" name="CustomShape 6629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1" name="CustomShape 6630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2" name="CustomShape 6631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3" name="CustomShape 6632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4" name="CustomShape 6634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5" name="CustomShape 6635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6" name="CustomShape 6636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7" name="CustomShape 6637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8" name="CustomShape 6638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29" name="CustomShape 6639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0" name="CustomShape 664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1" name="CustomShape 664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2" name="CustomShape 664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3" name="CustomShape 6648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4" name="CustomShape 6649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5" name="CustomShape 6650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2936" name="CustomShape 6651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2937" name="Group 128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2938" name="CustomShape 6652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39" name="CustomShape 6653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40" name="CustomShape 6654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2941" name="CustomShape 6655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942" name="CustomShape 6656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943" name="CustomShape 6657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944" name="CustomShape 6658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5" name="CustomShape 6659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ПЕРЕСЛАВЛЬ-ЗАЛЕССКИЙ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2946" name="Group 129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2947" name="Group 130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2948" name="CustomShape 6660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2949" name="Group 131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2950" name="Group 132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2951" name="CustomShape 6661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952" name="CustomShape 6662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53" name="CustomShape 6663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54" name="CustomShape 6664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955" name="CustomShape 6665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56" name="CustomShape 6666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2957" name="CustomShape 6667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58" name="CustomShape 6668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59" name="CustomShape 6669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60" name="CustomShape 6670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2961" name="CustomShape 6671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2962" name="CustomShape 6672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963" name="CustomShape 6673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964" name="CustomShape 6674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965" name="CustomShape 6675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2966" name="CustomShape 6676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967" name="CustomShape 6677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2968" name="CustomShape 6678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969" name="CustomShape 6679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2970" name="Рисунок 2_ 20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71" name="Рисунок 4_ 20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72" name="CustomShape 6680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973" name="CustomShape 6681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4" name="CustomShape 6682"/>
          <p:cNvSpPr/>
          <p:nvPr/>
        </p:nvSpPr>
        <p:spPr>
          <a:xfrm>
            <a:off x="200160" y="900000"/>
            <a:ext cx="2669400" cy="30492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Переславль-Залесский МО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5" name="CustomShape 6683"/>
          <p:cNvSpPr/>
          <p:nvPr/>
        </p:nvSpPr>
        <p:spPr>
          <a:xfrm>
            <a:off x="369000" y="1614960"/>
            <a:ext cx="717840" cy="2005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500/167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6" name="CustomShape 6684"/>
          <p:cNvSpPr/>
          <p:nvPr/>
        </p:nvSpPr>
        <p:spPr>
          <a:xfrm>
            <a:off x="1103040" y="1614960"/>
            <a:ext cx="351000" cy="138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60%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7" name="CustomShape 6685"/>
          <p:cNvSpPr/>
          <p:nvPr/>
        </p:nvSpPr>
        <p:spPr>
          <a:xfrm>
            <a:off x="369000" y="1831680"/>
            <a:ext cx="949680" cy="21420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20854/55266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8" name="CustomShape 6686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79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" dur="5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0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2981" name="CustomShape 7763"/>
          <p:cNvSpPr/>
          <p:nvPr/>
        </p:nvSpPr>
        <p:spPr>
          <a:xfrm>
            <a:off x="298800" y="930600"/>
            <a:ext cx="220752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Ростовский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982" name="Group 147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2983" name="CustomShape 7764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984" name="CustomShape 7765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985" name="CustomShape 7766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986" name="CustomShape 7767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987" name="CustomShape 7768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2988" name="Picture 1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89" name="CustomShape 7769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2990" name="Group 148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2991" name="CustomShape 7770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2" name="CustomShape 7771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3" name="CustomShape 7772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4" name="CustomShape 7773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5" name="CustomShape 7774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6" name="CustomShape 7775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7" name="CustomShape 7776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8" name="CustomShape 7777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999" name="CustomShape 7778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0" name="CustomShape 7779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1" name="CustomShape 7780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2" name="CustomShape 7781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3" name="CustomShape 7782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4" name="CustomShape 7783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5" name="CustomShape 7784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6" name="CustomShape 7785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7" name="CustomShape 7786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8" name="CustomShape 7787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09" name="CustomShape 7788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0" name="CustomShape 7789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1" name="CustomShape 7790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2" name="CustomShape 7791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3" name="CustomShape 7792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4" name="CustomShape 7793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5" name="CustomShape 7794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6" name="CustomShape 7795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7" name="CustomShape 7796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8" name="CustomShape 7797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19" name="CustomShape 7798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0" name="CustomShape 7799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1" name="CustomShape 7800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2" name="CustomShape 780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3" name="CustomShape 780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4" name="CustomShape 780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5" name="CustomShape 780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6" name="CustomShape 780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7" name="CustomShape 780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8" name="CustomShape 780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29" name="CustomShape 780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0" name="CustomShape 780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1" name="CustomShape 781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2" name="CustomShape 781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3" name="CustomShape 781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4" name="CustomShape 781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5" name="CustomShape 781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6" name="CustomShape 781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7" name="CustomShape 781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8" name="CustomShape 781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39" name="CustomShape 781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0" name="CustomShape 781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1" name="CustomShape 782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2" name="CustomShape 782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3" name="CustomShape 782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4" name="CustomShape 782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5" name="CustomShape 7824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6" name="CustomShape 7825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7" name="CustomShape 7826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8" name="CustomShape 7827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49" name="CustomShape 7828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0" name="CustomShape 7829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1" name="CustomShape 7830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2" name="CustomShape 783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3" name="CustomShape 783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4" name="CustomShape 783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5" name="CustomShape 783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6" name="CustomShape 783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7" name="CustomShape 783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8" name="CustomShape 783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59" name="CustomShape 783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0" name="CustomShape 783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1" name="CustomShape 784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2" name="CustomShape 784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3" name="CustomShape 784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4" name="CustomShape 784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5" name="CustomShape 784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6" name="CustomShape 784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7" name="CustomShape 784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8" name="CustomShape 784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69" name="CustomShape 784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0" name="CustomShape 784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1" name="CustomShape 785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2" name="CustomShape 785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3" name="CustomShape 785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4" name="CustomShape 785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5" name="CustomShape 7854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6" name="CustomShape 7855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7" name="CustomShape 7856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8" name="CustomShape 7857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79" name="CustomShape 7858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0" name="CustomShape 7859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1" name="CustomShape 7860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2" name="CustomShape 7861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3" name="CustomShape 7862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4" name="CustomShape 7863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5" name="CustomShape 7864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6" name="CustomShape 7865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7" name="CustomShape 7866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8" name="CustomShape 7867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89" name="CustomShape 7868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0" name="CustomShape 7869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1" name="CustomShape 7870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2" name="CustomShape 7871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3" name="CustomShape 7872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4" name="CustomShape 7873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5" name="CustomShape 787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6" name="CustomShape 7875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7" name="CustomShape 7876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8" name="CustomShape 7877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099" name="CustomShape 787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0" name="CustomShape 787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1" name="CustomShape 788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2" name="CustomShape 788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3" name="CustomShape 788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4" name="CustomShape 788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5" name="CustomShape 788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6" name="CustomShape 788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7" name="CustomShape 788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8" name="CustomShape 788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09" name="CustomShape 788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0" name="CustomShape 788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1" name="CustomShape 789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2" name="CustomShape 789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3" name="CustomShape 789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4" name="CustomShape 789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5" name="CustomShape 789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6" name="CustomShape 789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7" name="CustomShape 789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8" name="CustomShape 789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19" name="CustomShape 789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0" name="CustomShape 789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1" name="CustomShape 790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2" name="CustomShape 7901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3" name="CustomShape 7902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4" name="CustomShape 7903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5" name="CustomShape 7904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6" name="CustomShape 790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7" name="CustomShape 790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8" name="CustomShape 790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29" name="CustomShape 790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0" name="CustomShape 790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1" name="CustomShape 791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2" name="CustomShape 791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3" name="CustomShape 791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4" name="CustomShape 791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5" name="CustomShape 791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6" name="CustomShape 791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7" name="CustomShape 791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8" name="CustomShape 791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39" name="CustomShape 791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0" name="CustomShape 791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1" name="CustomShape 792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2" name="CustomShape 792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3" name="CustomShape 792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4" name="CustomShape 792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5" name="CustomShape 792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6" name="CustomShape 792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7" name="CustomShape 792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8" name="CustomShape 792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49" name="CustomShape 7928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0" name="CustomShape 7929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1" name="CustomShape 7930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2" name="CustomShape 7931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3" name="CustomShape 7932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4" name="CustomShape 7933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5" name="CustomShape 793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6" name="CustomShape 793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7" name="CustomShape 793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8" name="CustomShape 793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59" name="CustomShape 793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0" name="CustomShape 793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1" name="CustomShape 794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2" name="CustomShape 794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3" name="CustomShape 794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4" name="CustomShape 794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5" name="CustomShape 794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6" name="CustomShape 794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7" name="CustomShape 794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8" name="CustomShape 794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69" name="CustomShape 794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0" name="CustomShape 794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1" name="CustomShape 795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2" name="CustomShape 795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3" name="CustomShape 795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4" name="CustomShape 795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5" name="CustomShape 795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6" name="CustomShape 795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7" name="CustomShape 795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8" name="CustomShape 7957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79" name="CustomShape 7958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0" name="CustomShape 7959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1" name="CustomShape 7960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2" name="CustomShape 7961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3" name="CustomShape 7962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4" name="CustomShape 7963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5" name="CustomShape 796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6" name="CustomShape 796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7" name="CustomShape 796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8" name="CustomShape 796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89" name="CustomShape 796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0" name="CustomShape 796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1" name="CustomShape 797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2" name="CustomShape 797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3" name="CustomShape 797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4" name="CustomShape 797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5" name="CustomShape 797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6" name="CustomShape 797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7" name="CustomShape 797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8" name="CustomShape 797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199" name="CustomShape 797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0" name="CustomShape 797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1" name="CustomShape 798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2" name="CustomShape 798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3" name="CustomShape 798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4" name="CustomShape 798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5" name="CustomShape 798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6" name="CustomShape 798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7" name="CustomShape 798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8" name="CustomShape 7987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09" name="CustomShape 7988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0" name="CustomShape 7989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1" name="CustomShape 7990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2" name="CustomShape 7991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3" name="CustomShape 7992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4" name="CustomShape 7993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5" name="CustomShape 7994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6" name="CustomShape 7995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7" name="CustomShape 7996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8" name="CustomShape 7997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19" name="CustomShape 7998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0" name="CustomShape 7999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1" name="CustomShape 8000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2" name="CustomShape 8001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3" name="CustomShape 8002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4" name="CustomShape 8003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5" name="CustomShape 8004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6" name="CustomShape 8005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7" name="CustomShape 8006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8" name="CustomShape 8007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29" name="CustomShape 8008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0" name="CustomShape 800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1" name="CustomShape 8010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2" name="CustomShape 801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3" name="CustomShape 801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4" name="CustomShape 801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5" name="CustomShape 801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6" name="CustomShape 801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7" name="CustomShape 801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8" name="CustomShape 801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39" name="CustomShape 801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0" name="CustomShape 801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1" name="CustomShape 802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2" name="CustomShape 802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3" name="CustomShape 802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4" name="CustomShape 802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5" name="CustomShape 802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6" name="CustomShape 802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7" name="CustomShape 802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8" name="CustomShape 802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49" name="CustomShape 802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0" name="CustomShape 802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1" name="CustomShape 803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2" name="CustomShape 803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3" name="CustomShape 803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4" name="CustomShape 803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5" name="CustomShape 8034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6" name="CustomShape 8035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7" name="CustomShape 8036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8" name="CustomShape 8037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59" name="CustomShape 803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0" name="CustomShape 803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1" name="CustomShape 804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2" name="CustomShape 804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3" name="CustomShape 804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4" name="CustomShape 804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5" name="CustomShape 804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6" name="CustomShape 804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7" name="CustomShape 804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8" name="CustomShape 804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69" name="CustomShape 804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0" name="CustomShape 804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1" name="CustomShape 805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2" name="CustomShape 805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3" name="CustomShape 805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4" name="CustomShape 805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5" name="CustomShape 805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6" name="CustomShape 805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7" name="CustomShape 805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8" name="CustomShape 805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79" name="CustomShape 805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0" name="CustomShape 805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1" name="CustomShape 806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2" name="CustomShape 8061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3" name="CustomShape 8062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4" name="CustomShape 8063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5" name="CustomShape 8064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6" name="CustomShape 8065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7" name="CustomShape 8066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8" name="Line 1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89" name="CustomShape 8067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0" name="CustomShape 8068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1" name="CustomShape 8069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2" name="CustomShape 8070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3" name="CustomShape 8071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4" name="CustomShape 8072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5" name="CustomShape 8073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6" name="CustomShape 8074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7" name="CustomShape 8075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8" name="CustomShape 8076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299" name="CustomShape 8077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0" name="CustomShape 8078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1" name="CustomShape 8079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2" name="CustomShape 8080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3" name="CustomShape 8081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4" name="CustomShape 8082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5" name="CustomShape 8083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6" name="CustomShape 8084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7" name="CustomShape 8085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8" name="CustomShape 8086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09" name="CustomShape 8087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0" name="CustomShape 8088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1" name="CustomShape 8089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2" name="CustomShape 8090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3" name="CustomShape 8091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4" name="CustomShape 8092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5" name="CustomShape 8093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6" name="CustomShape 8094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7" name="CustomShape 8095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8" name="CustomShape 8096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19" name="CustomShape 8097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0" name="CustomShape 8098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1" name="CustomShape 8099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2" name="CustomShape 8100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3" name="CustomShape 8101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4" name="CustomShape 8102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5" name="CustomShape 8103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6" name="CustomShape 8104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7" name="CustomShape 8105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8" name="CustomShape 8106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29" name="CustomShape 8107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0" name="CustomShape 8108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1" name="CustomShape 8109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2" name="CustomShape 8110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3" name="CustomShape 8111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4" name="CustomShape 8112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5" name="CustomShape 8113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6" name="CustomShape 8114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7" name="CustomShape 8115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8" name="CustomShape 8116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39" name="CustomShape 8117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40" name="CustomShape 8118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41" name="CustomShape 8119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3342" name="CustomShape 8120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3343" name="Group 149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3344" name="CustomShape 8121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45" name="CustomShape 8122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46" name="CustomShape 8123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3347" name="CustomShape 8124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348" name="CustomShape 8125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3349" name="CustomShape 8126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350" name="CustomShape 8127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1" name="CustomShape 8128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2145/840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2" name="CustomShape 8129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18%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3" name="CustomShape 8130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14674/59049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4" name="CustomShape 8131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РОСТОВСКОГО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3355" name="Group 150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3356" name="Group 151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3357" name="CustomShape 8132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3358" name="Group 152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3359" name="Group 153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3360" name="CustomShape 8133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3361" name="CustomShape 8134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62" name="CustomShape 8135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63" name="CustomShape 8136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3364" name="CustomShape 8137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65" name="CustomShape 8138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3366" name="CustomShape 8139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67" name="CustomShape 8140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68" name="CustomShape 8141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69" name="CustomShape 8142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370" name="CustomShape 8143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3371" name="CustomShape 8144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3372" name="CustomShape 8145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3373" name="CustomShape 8146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3374" name="CustomShape 8147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3375" name="CustomShape 8148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3376" name="CustomShape 8149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3377" name="CustomShape 8150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3378" name="CustomShape 8151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3379" name="Рисунок 2_ 23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80" name="Рисунок 4_ 23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381" name="CustomShape 241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82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1" dur="500"/>
                                        <p:tgtEl>
                                          <p:spTgt spid="3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" name="" descr=""/>
          <p:cNvPicPr/>
          <p:nvPr/>
        </p:nvPicPr>
        <p:blipFill>
          <a:blip r:embed="rId1"/>
          <a:stretch/>
        </p:blipFill>
        <p:spPr>
          <a:xfrm>
            <a:off x="4320" y="846360"/>
            <a:ext cx="10332720" cy="7362720"/>
          </a:xfrm>
          <a:prstGeom prst="rect">
            <a:avLst/>
          </a:prstGeom>
          <a:ln w="0">
            <a:noFill/>
          </a:ln>
        </p:spPr>
      </p:pic>
      <p:sp>
        <p:nvSpPr>
          <p:cNvPr id="3384" name="CustomShape 3050"/>
          <p:cNvSpPr/>
          <p:nvPr/>
        </p:nvSpPr>
        <p:spPr>
          <a:xfrm>
            <a:off x="298800" y="930600"/>
            <a:ext cx="2572560" cy="395640"/>
          </a:xfrm>
          <a:prstGeom prst="rect">
            <a:avLst/>
          </a:prstGeom>
          <a:solidFill>
            <a:schemeClr val="lt1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Борисоглебский МО</a:t>
            </a:r>
            <a:endParaRPr b="0" lang="ru-RU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385" name="Group 63"/>
          <p:cNvGrpSpPr/>
          <p:nvPr/>
        </p:nvGrpSpPr>
        <p:grpSpPr>
          <a:xfrm>
            <a:off x="9736200" y="86040"/>
            <a:ext cx="500040" cy="599400"/>
            <a:chOff x="9736200" y="86040"/>
            <a:chExt cx="500040" cy="599400"/>
          </a:xfrm>
        </p:grpSpPr>
        <p:sp>
          <p:nvSpPr>
            <p:cNvPr id="3386" name="CustomShape 3051"/>
            <p:cNvSpPr/>
            <p:nvPr/>
          </p:nvSpPr>
          <p:spPr>
            <a:xfrm>
              <a:off x="9736200" y="86040"/>
              <a:ext cx="500040" cy="599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387" name="CustomShape 3052"/>
            <p:cNvSpPr/>
            <p:nvPr/>
          </p:nvSpPr>
          <p:spPr>
            <a:xfrm>
              <a:off x="9748440" y="93960"/>
              <a:ext cx="478440" cy="57420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388" name="CustomShape 3053"/>
            <p:cNvSpPr/>
            <p:nvPr/>
          </p:nvSpPr>
          <p:spPr>
            <a:xfrm>
              <a:off x="9812520" y="173520"/>
              <a:ext cx="354960" cy="428400"/>
            </a:xfrm>
            <a:prstGeom prst="ellipse">
              <a:avLst/>
            </a:prstGeom>
            <a:solidFill>
              <a:srgbClr val="c0c165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389" name="CustomShape 3054"/>
            <p:cNvSpPr/>
            <p:nvPr/>
          </p:nvSpPr>
          <p:spPr>
            <a:xfrm>
              <a:off x="9822600" y="186120"/>
              <a:ext cx="340200" cy="410760"/>
            </a:xfrm>
            <a:prstGeom prst="ellipse">
              <a:avLst/>
            </a:prstGeom>
            <a:solidFill>
              <a:srgbClr val="003e8d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390" name="CustomShape 3055"/>
            <p:cNvSpPr/>
            <p:nvPr/>
          </p:nvSpPr>
          <p:spPr>
            <a:xfrm>
              <a:off x="9854280" y="111600"/>
              <a:ext cx="276120" cy="70920"/>
            </a:xfrm>
            <a:custGeom>
              <a:avLst/>
              <a:gdLst>
                <a:gd name="textAreaLeft" fmla="*/ 0 w 276120"/>
                <a:gd name="textAreaRight" fmla="*/ 294120 w 27612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pic>
          <p:nvPicPr>
            <p:cNvPr id="3391" name="Picture 9" descr="original_metal_w"/>
            <p:cNvPicPr/>
            <p:nvPr/>
          </p:nvPicPr>
          <p:blipFill>
            <a:blip r:embed="rId2"/>
            <a:stretch/>
          </p:blipFill>
          <p:spPr>
            <a:xfrm>
              <a:off x="9841320" y="313200"/>
              <a:ext cx="286920" cy="282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92" name="CustomShape 3056"/>
            <p:cNvSpPr/>
            <p:nvPr/>
          </p:nvSpPr>
          <p:spPr>
            <a:xfrm>
              <a:off x="9780120" y="224280"/>
              <a:ext cx="413280" cy="458280"/>
            </a:xfrm>
            <a:custGeom>
              <a:avLst/>
              <a:gdLst>
                <a:gd name="textAreaLeft" fmla="*/ 0 w 413280"/>
                <a:gd name="textAreaRight" fmla="*/ 431280 w 413280"/>
                <a:gd name="textAreaTop" fmla="*/ 0 h 458280"/>
                <a:gd name="textAreaBottom" fmla="*/ 476280 h 4582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3393" name="Group 64"/>
            <p:cNvGrpSpPr/>
            <p:nvPr/>
          </p:nvGrpSpPr>
          <p:grpSpPr>
            <a:xfrm>
              <a:off x="9932760" y="173520"/>
              <a:ext cx="125280" cy="181800"/>
              <a:chOff x="9932760" y="173520"/>
              <a:chExt cx="125280" cy="181800"/>
            </a:xfrm>
          </p:grpSpPr>
          <p:sp>
            <p:nvSpPr>
              <p:cNvPr id="3394" name="CustomShape 3057"/>
              <p:cNvSpPr/>
              <p:nvPr/>
            </p:nvSpPr>
            <p:spPr>
              <a:xfrm>
                <a:off x="9964440" y="281160"/>
                <a:ext cx="42480" cy="74160"/>
              </a:xfrm>
              <a:custGeom>
                <a:avLst/>
                <a:gdLst>
                  <a:gd name="textAreaLeft" fmla="*/ 0 w 42480"/>
                  <a:gd name="textAreaRight" fmla="*/ 60480 w 42480"/>
                  <a:gd name="textAreaTop" fmla="*/ 0 h 74160"/>
                  <a:gd name="textAreaBottom" fmla="*/ 92160 h 74160"/>
                </a:gdLst>
                <a:ahLst/>
                <a:rect l="textAreaLeft" t="textAreaTop" r="textAreaRight" b="textAreaBottom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95" name="CustomShape 3058"/>
              <p:cNvSpPr/>
              <p:nvPr/>
            </p:nvSpPr>
            <p:spPr>
              <a:xfrm>
                <a:off x="9977760" y="2559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424673280 h 360"/>
                </a:gdLst>
                <a:ahLst/>
                <a:rect l="textAreaLeft" t="textAreaTop" r="textAreaRight" b="textAreaBottom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96" name="CustomShape 3059"/>
              <p:cNvSpPr/>
              <p:nvPr/>
            </p:nvSpPr>
            <p:spPr>
              <a:xfrm>
                <a:off x="9977760" y="243360"/>
                <a:ext cx="15480" cy="360"/>
              </a:xfrm>
              <a:custGeom>
                <a:avLst/>
                <a:gdLst>
                  <a:gd name="textAreaLeft" fmla="*/ 0 w 15480"/>
                  <a:gd name="textAreaRight" fmla="*/ 33480 w 15480"/>
                  <a:gd name="textAreaTop" fmla="*/ 0 h 360"/>
                  <a:gd name="textAreaBottom" fmla="*/ 2027520 h 360"/>
                </a:gdLst>
                <a:ahLst/>
                <a:rect l="textAreaLeft" t="textAreaTop" r="textAreaRight" b="textAreaBottom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97" name="CustomShape 3060"/>
              <p:cNvSpPr/>
              <p:nvPr/>
            </p:nvSpPr>
            <p:spPr>
              <a:xfrm>
                <a:off x="9975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98" name="CustomShape 3061"/>
              <p:cNvSpPr/>
              <p:nvPr/>
            </p:nvSpPr>
            <p:spPr>
              <a:xfrm>
                <a:off x="10012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99" name="CustomShape 3062"/>
              <p:cNvSpPr/>
              <p:nvPr/>
            </p:nvSpPr>
            <p:spPr>
              <a:xfrm>
                <a:off x="9972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0" name="CustomShape 3063"/>
              <p:cNvSpPr/>
              <p:nvPr/>
            </p:nvSpPr>
            <p:spPr>
              <a:xfrm>
                <a:off x="998352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1" name="CustomShape 3064"/>
              <p:cNvSpPr/>
              <p:nvPr/>
            </p:nvSpPr>
            <p:spPr>
              <a:xfrm>
                <a:off x="9969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2" name="CustomShape 3065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3" name="CustomShape 3066"/>
              <p:cNvSpPr/>
              <p:nvPr/>
            </p:nvSpPr>
            <p:spPr>
              <a:xfrm>
                <a:off x="9979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4" name="CustomShape 3067"/>
              <p:cNvSpPr/>
              <p:nvPr/>
            </p:nvSpPr>
            <p:spPr>
              <a:xfrm>
                <a:off x="998352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5" name="CustomShape 3068"/>
              <p:cNvSpPr/>
              <p:nvPr/>
            </p:nvSpPr>
            <p:spPr>
              <a:xfrm>
                <a:off x="996768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6" name="CustomShape 3069"/>
              <p:cNvSpPr/>
              <p:nvPr/>
            </p:nvSpPr>
            <p:spPr>
              <a:xfrm>
                <a:off x="997200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7" name="CustomShape 3070"/>
              <p:cNvSpPr/>
              <p:nvPr/>
            </p:nvSpPr>
            <p:spPr>
              <a:xfrm>
                <a:off x="99756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8" name="CustomShape 3071"/>
              <p:cNvSpPr/>
              <p:nvPr/>
            </p:nvSpPr>
            <p:spPr>
              <a:xfrm>
                <a:off x="997776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9" name="CustomShape 3072"/>
              <p:cNvSpPr/>
              <p:nvPr/>
            </p:nvSpPr>
            <p:spPr>
              <a:xfrm>
                <a:off x="998568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0" name="CustomShape 3073"/>
              <p:cNvSpPr/>
              <p:nvPr/>
            </p:nvSpPr>
            <p:spPr>
              <a:xfrm>
                <a:off x="998568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1" name="CustomShape 3074"/>
              <p:cNvSpPr/>
              <p:nvPr/>
            </p:nvSpPr>
            <p:spPr>
              <a:xfrm>
                <a:off x="999360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2" name="CustomShape 3075"/>
              <p:cNvSpPr/>
              <p:nvPr/>
            </p:nvSpPr>
            <p:spPr>
              <a:xfrm>
                <a:off x="10008000" y="325440"/>
                <a:ext cx="360" cy="1044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10440"/>
                  <a:gd name="textAreaBottom" fmla="*/ 12960 h 10440"/>
                </a:gdLst>
                <a:ahLst/>
                <a:rect l="textAreaLeft" t="textAreaTop" r="textAreaRight" b="textAreaBottom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3" name="CustomShape 3076"/>
              <p:cNvSpPr/>
              <p:nvPr/>
            </p:nvSpPr>
            <p:spPr>
              <a:xfrm>
                <a:off x="10008000" y="33840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4" name="CustomShape 3077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23592960 w 360"/>
                  <a:gd name="textAreaTop" fmla="*/ 0 h 360"/>
                  <a:gd name="textAreaBottom" fmla="*/ 23592960 h 360"/>
                </a:gdLst>
                <a:ahLst/>
                <a:rect l="textAreaLeft" t="textAreaTop" r="textAreaRight" b="textAreaBottom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5" name="CustomShape 3078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6" name="CustomShape 3079"/>
              <p:cNvSpPr/>
              <p:nvPr/>
            </p:nvSpPr>
            <p:spPr>
              <a:xfrm>
                <a:off x="1000908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7" name="CustomShape 3080"/>
              <p:cNvSpPr/>
              <p:nvPr/>
            </p:nvSpPr>
            <p:spPr>
              <a:xfrm>
                <a:off x="10008000" y="322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8" name="CustomShape 3081"/>
              <p:cNvSpPr/>
              <p:nvPr/>
            </p:nvSpPr>
            <p:spPr>
              <a:xfrm>
                <a:off x="10020600" y="316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19" name="CustomShape 3082"/>
              <p:cNvSpPr/>
              <p:nvPr/>
            </p:nvSpPr>
            <p:spPr>
              <a:xfrm>
                <a:off x="1001592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0" name="CustomShape 3083"/>
              <p:cNvSpPr/>
              <p:nvPr/>
            </p:nvSpPr>
            <p:spPr>
              <a:xfrm>
                <a:off x="10008000" y="33516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1" name="CustomShape 3084"/>
              <p:cNvSpPr/>
              <p:nvPr/>
            </p:nvSpPr>
            <p:spPr>
              <a:xfrm>
                <a:off x="1001808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2" name="CustomShape 3085"/>
              <p:cNvSpPr/>
              <p:nvPr/>
            </p:nvSpPr>
            <p:spPr>
              <a:xfrm>
                <a:off x="10008000" y="34164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3" name="CustomShape 3086"/>
              <p:cNvSpPr/>
              <p:nvPr/>
            </p:nvSpPr>
            <p:spPr>
              <a:xfrm>
                <a:off x="10008000" y="34452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4" name="CustomShape 3087"/>
              <p:cNvSpPr/>
              <p:nvPr/>
            </p:nvSpPr>
            <p:spPr>
              <a:xfrm>
                <a:off x="10001520" y="3481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5" name="CustomShape 308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6" name="CustomShape 308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7" name="CustomShape 309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8" name="CustomShape 309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29" name="CustomShape 309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0" name="CustomShape 309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1" name="CustomShape 309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2" name="CustomShape 309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3" name="CustomShape 309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4" name="CustomShape 309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5" name="CustomShape 309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6" name="CustomShape 309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7" name="CustomShape 310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8" name="CustomShape 3101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39" name="CustomShape 3102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0" name="CustomShape 3103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1" name="CustomShape 3104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2" name="CustomShape 3105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3" name="CustomShape 3106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4" name="CustomShape 3107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5" name="CustomShape 3108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6" name="CustomShape 3109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7" name="CustomShape 3110"/>
              <p:cNvSpPr/>
              <p:nvPr/>
            </p:nvSpPr>
            <p:spPr>
              <a:xfrm>
                <a:off x="993276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8" name="CustomShape 3111"/>
              <p:cNvSpPr/>
              <p:nvPr/>
            </p:nvSpPr>
            <p:spPr>
              <a:xfrm>
                <a:off x="994068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49" name="CustomShape 3112"/>
              <p:cNvSpPr/>
              <p:nvPr/>
            </p:nvSpPr>
            <p:spPr>
              <a:xfrm>
                <a:off x="994644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0" name="CustomShape 3113"/>
              <p:cNvSpPr/>
              <p:nvPr/>
            </p:nvSpPr>
            <p:spPr>
              <a:xfrm>
                <a:off x="995184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1" name="CustomShape 3114"/>
              <p:cNvSpPr/>
              <p:nvPr/>
            </p:nvSpPr>
            <p:spPr>
              <a:xfrm>
                <a:off x="9959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2" name="CustomShape 3115"/>
              <p:cNvSpPr/>
              <p:nvPr/>
            </p:nvSpPr>
            <p:spPr>
              <a:xfrm>
                <a:off x="996444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3" name="CustomShape 3116"/>
              <p:cNvSpPr/>
              <p:nvPr/>
            </p:nvSpPr>
            <p:spPr>
              <a:xfrm>
                <a:off x="996984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4" name="CustomShape 3117"/>
              <p:cNvSpPr/>
              <p:nvPr/>
            </p:nvSpPr>
            <p:spPr>
              <a:xfrm>
                <a:off x="997560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5" name="CustomShape 311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6" name="CustomShape 311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7" name="CustomShape 312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8" name="CustomShape 312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59" name="CustomShape 312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0" name="CustomShape 312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1" name="CustomShape 312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2" name="CustomShape 312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3" name="CustomShape 312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4" name="CustomShape 312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5" name="CustomShape 312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6" name="CustomShape 312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7" name="CustomShape 313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8" name="CustomShape 313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69" name="CustomShape 3132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0" name="CustomShape 3133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1" name="CustomShape 3134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2" name="CustomShape 3135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3" name="CustomShape 3136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4" name="CustomShape 3137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5" name="CustomShape 3138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6" name="CustomShape 3139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7" name="CustomShape 3140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8" name="CustomShape 3141"/>
              <p:cNvSpPr/>
              <p:nvPr/>
            </p:nvSpPr>
            <p:spPr>
              <a:xfrm>
                <a:off x="993528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79" name="CustomShape 3142"/>
              <p:cNvSpPr/>
              <p:nvPr/>
            </p:nvSpPr>
            <p:spPr>
              <a:xfrm>
                <a:off x="9943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0" name="CustomShape 3143"/>
              <p:cNvSpPr/>
              <p:nvPr/>
            </p:nvSpPr>
            <p:spPr>
              <a:xfrm>
                <a:off x="995400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1" name="CustomShape 3144"/>
              <p:cNvSpPr/>
              <p:nvPr/>
            </p:nvSpPr>
            <p:spPr>
              <a:xfrm>
                <a:off x="996192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2" name="CustomShape 3145"/>
              <p:cNvSpPr/>
              <p:nvPr/>
            </p:nvSpPr>
            <p:spPr>
              <a:xfrm>
                <a:off x="9967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3" name="CustomShape 3146"/>
              <p:cNvSpPr/>
              <p:nvPr/>
            </p:nvSpPr>
            <p:spPr>
              <a:xfrm>
                <a:off x="9972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4" name="CustomShape 3147"/>
              <p:cNvSpPr/>
              <p:nvPr/>
            </p:nvSpPr>
            <p:spPr>
              <a:xfrm>
                <a:off x="9975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5" name="CustomShape 3148"/>
              <p:cNvSpPr/>
              <p:nvPr/>
            </p:nvSpPr>
            <p:spPr>
              <a:xfrm>
                <a:off x="9979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6" name="CustomShape 3149"/>
              <p:cNvSpPr/>
              <p:nvPr/>
            </p:nvSpPr>
            <p:spPr>
              <a:xfrm>
                <a:off x="99835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7" name="CustomShape 3150"/>
              <p:cNvSpPr/>
              <p:nvPr/>
            </p:nvSpPr>
            <p:spPr>
              <a:xfrm>
                <a:off x="9985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8" name="CustomShape 3151"/>
              <p:cNvSpPr/>
              <p:nvPr/>
            </p:nvSpPr>
            <p:spPr>
              <a:xfrm>
                <a:off x="998784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89" name="CustomShape 3152"/>
              <p:cNvSpPr/>
              <p:nvPr/>
            </p:nvSpPr>
            <p:spPr>
              <a:xfrm>
                <a:off x="9991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0" name="CustomShape 3153"/>
              <p:cNvSpPr/>
              <p:nvPr/>
            </p:nvSpPr>
            <p:spPr>
              <a:xfrm>
                <a:off x="99406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1" name="CustomShape 3154"/>
              <p:cNvSpPr/>
              <p:nvPr/>
            </p:nvSpPr>
            <p:spPr>
              <a:xfrm>
                <a:off x="9948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2" name="CustomShape 3155"/>
              <p:cNvSpPr/>
              <p:nvPr/>
            </p:nvSpPr>
            <p:spPr>
              <a:xfrm>
                <a:off x="99565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3" name="CustomShape 3156"/>
              <p:cNvSpPr/>
              <p:nvPr/>
            </p:nvSpPr>
            <p:spPr>
              <a:xfrm>
                <a:off x="996192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4" name="CustomShape 3157"/>
              <p:cNvSpPr/>
              <p:nvPr/>
            </p:nvSpPr>
            <p:spPr>
              <a:xfrm>
                <a:off x="996768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5" name="CustomShape 3158"/>
              <p:cNvSpPr/>
              <p:nvPr/>
            </p:nvSpPr>
            <p:spPr>
              <a:xfrm>
                <a:off x="99720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6" name="CustomShape 3159"/>
              <p:cNvSpPr/>
              <p:nvPr/>
            </p:nvSpPr>
            <p:spPr>
              <a:xfrm>
                <a:off x="997776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7" name="CustomShape 3160"/>
              <p:cNvSpPr/>
              <p:nvPr/>
            </p:nvSpPr>
            <p:spPr>
              <a:xfrm>
                <a:off x="99799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8" name="CustomShape 3161"/>
              <p:cNvSpPr/>
              <p:nvPr/>
            </p:nvSpPr>
            <p:spPr>
              <a:xfrm>
                <a:off x="998352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99" name="CustomShape 3162"/>
              <p:cNvSpPr/>
              <p:nvPr/>
            </p:nvSpPr>
            <p:spPr>
              <a:xfrm>
                <a:off x="9985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0" name="CustomShape 3163"/>
              <p:cNvSpPr/>
              <p:nvPr/>
            </p:nvSpPr>
            <p:spPr>
              <a:xfrm>
                <a:off x="998784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1" name="CustomShape 3164"/>
              <p:cNvSpPr/>
              <p:nvPr/>
            </p:nvSpPr>
            <p:spPr>
              <a:xfrm>
                <a:off x="999108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2" name="CustomShape 316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3" name="CustomShape 316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4" name="CustomShape 316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5" name="CustomShape 316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6" name="CustomShape 316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7" name="CustomShape 317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8" name="CustomShape 317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09" name="CustomShape 317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0" name="CustomShape 317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1" name="CustomShape 317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2" name="CustomShape 317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3" name="CustomShape 317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4" name="CustomShape 317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5" name="CustomShape 3178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6" name="CustomShape 3179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7" name="CustomShape 3180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8" name="CustomShape 3181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19" name="CustomShape 3182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0" name="CustomShape 3183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1" name="CustomShape 3184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2" name="CustomShape 3185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3" name="CustomShape 3186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4" name="CustomShape 3187"/>
              <p:cNvSpPr/>
              <p:nvPr/>
            </p:nvSpPr>
            <p:spPr>
              <a:xfrm>
                <a:off x="994644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5" name="CustomShape 3188"/>
              <p:cNvSpPr/>
              <p:nvPr/>
            </p:nvSpPr>
            <p:spPr>
              <a:xfrm>
                <a:off x="99486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6" name="CustomShape 3189"/>
              <p:cNvSpPr/>
              <p:nvPr/>
            </p:nvSpPr>
            <p:spPr>
              <a:xfrm>
                <a:off x="995400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7" name="CustomShape 3190"/>
              <p:cNvSpPr/>
              <p:nvPr/>
            </p:nvSpPr>
            <p:spPr>
              <a:xfrm>
                <a:off x="9959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8" name="CustomShape 3191"/>
              <p:cNvSpPr/>
              <p:nvPr/>
            </p:nvSpPr>
            <p:spPr>
              <a:xfrm>
                <a:off x="99644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29" name="CustomShape 319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0" name="CustomShape 319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1" name="CustomShape 319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2" name="CustomShape 319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3" name="CustomShape 319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4" name="CustomShape 319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5" name="CustomShape 319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6" name="CustomShape 319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7" name="CustomShape 320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8" name="CustomShape 320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39" name="CustomShape 320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0" name="CustomShape 320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1" name="CustomShape 320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2" name="CustomShape 3205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3" name="CustomShape 3206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4" name="CustomShape 3207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5" name="CustomShape 3208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6" name="CustomShape 3209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7" name="CustomShape 3210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8" name="CustomShape 3211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49" name="CustomShape 3212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0" name="CustomShape 3213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1" name="CustomShape 3214"/>
              <p:cNvSpPr/>
              <p:nvPr/>
            </p:nvSpPr>
            <p:spPr>
              <a:xfrm>
                <a:off x="9969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2" name="CustomShape 3215"/>
              <p:cNvSpPr/>
              <p:nvPr/>
            </p:nvSpPr>
            <p:spPr>
              <a:xfrm>
                <a:off x="99565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3" name="CustomShape 3216"/>
              <p:cNvSpPr/>
              <p:nvPr/>
            </p:nvSpPr>
            <p:spPr>
              <a:xfrm>
                <a:off x="996192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4" name="CustomShape 3217"/>
              <p:cNvSpPr/>
              <p:nvPr/>
            </p:nvSpPr>
            <p:spPr>
              <a:xfrm>
                <a:off x="99644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5" name="CustomShape 3218"/>
              <p:cNvSpPr/>
              <p:nvPr/>
            </p:nvSpPr>
            <p:spPr>
              <a:xfrm>
                <a:off x="99720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6" name="CustomShape 3219"/>
              <p:cNvSpPr/>
              <p:nvPr/>
            </p:nvSpPr>
            <p:spPr>
              <a:xfrm>
                <a:off x="996444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7" name="CustomShape 3220"/>
              <p:cNvSpPr/>
              <p:nvPr/>
            </p:nvSpPr>
            <p:spPr>
              <a:xfrm>
                <a:off x="9985680" y="236880"/>
                <a:ext cx="360" cy="360"/>
              </a:xfrm>
              <a:custGeom>
                <a:avLst/>
                <a:gdLst>
                  <a:gd name="textAreaLeft" fmla="*/ 0 w 360"/>
                  <a:gd name="textAreaRight" fmla="*/ 1728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8" name="CustomShape 322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59" name="CustomShape 322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0" name="CustomShape 322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1" name="CustomShape 322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2" name="CustomShape 322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3" name="CustomShape 322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4" name="CustomShape 322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5" name="CustomShape 322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6" name="CustomShape 322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7" name="CustomShape 323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8" name="CustomShape 323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69" name="CustomShape 323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0" name="CustomShape 323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1" name="CustomShape 3234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2" name="CustomShape 3235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3" name="CustomShape 3236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4" name="CustomShape 3237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5" name="CustomShape 3238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6" name="CustomShape 3239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7" name="CustomShape 3240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8" name="CustomShape 3241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79" name="CustomShape 3242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0" name="CustomShape 3243"/>
              <p:cNvSpPr/>
              <p:nvPr/>
            </p:nvSpPr>
            <p:spPr>
              <a:xfrm>
                <a:off x="10057680" y="303480"/>
                <a:ext cx="360" cy="2340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3400"/>
                  <a:gd name="textAreaBottom" fmla="*/ 24120 h 23400"/>
                </a:gdLst>
                <a:ahLst/>
                <a:rect l="textAreaLeft" t="textAreaTop" r="textAreaRight" b="textAreaBottom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600" bIns="-36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1" name="CustomShape 3244"/>
              <p:cNvSpPr/>
              <p:nvPr/>
            </p:nvSpPr>
            <p:spPr>
              <a:xfrm>
                <a:off x="10049760" y="300240"/>
                <a:ext cx="360" cy="201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20160"/>
                  <a:gd name="textAreaBottom" fmla="*/ 20880 h 20160"/>
                </a:gdLst>
                <a:ahLst/>
                <a:rect l="textAreaLeft" t="textAreaTop" r="textAreaRight" b="textAreaBottom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6840" bIns="-68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2" name="CustomShape 3245"/>
              <p:cNvSpPr/>
              <p:nvPr/>
            </p:nvSpPr>
            <p:spPr>
              <a:xfrm>
                <a:off x="10045080" y="297000"/>
                <a:ext cx="360" cy="169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6920"/>
                  <a:gd name="textAreaBottom" fmla="*/ 17640 h 16920"/>
                </a:gdLst>
                <a:ahLst/>
                <a:rect l="textAreaLeft" t="textAreaTop" r="textAreaRight" b="textAreaBottom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0080" bIns="-100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3" name="CustomShape 3246"/>
              <p:cNvSpPr/>
              <p:nvPr/>
            </p:nvSpPr>
            <p:spPr>
              <a:xfrm>
                <a:off x="10039680" y="290880"/>
                <a:ext cx="360" cy="122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2240"/>
                  <a:gd name="textAreaBottom" fmla="*/ 12960 h 12240"/>
                </a:gdLst>
                <a:ahLst/>
                <a:rect l="textAreaLeft" t="textAreaTop" r="textAreaRight" b="textAreaBottom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4760" bIns="-14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4" name="CustomShape 3247"/>
              <p:cNvSpPr/>
              <p:nvPr/>
            </p:nvSpPr>
            <p:spPr>
              <a:xfrm>
                <a:off x="10031760" y="287640"/>
                <a:ext cx="360" cy="1044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440"/>
                  <a:gd name="textAreaBottom" fmla="*/ 11160 h 10440"/>
                </a:gdLst>
                <a:ahLst/>
                <a:rect l="textAreaLeft" t="textAreaTop" r="textAreaRight" b="textAreaBottom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6560" bIns="-165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5" name="CustomShape 3248"/>
              <p:cNvSpPr/>
              <p:nvPr/>
            </p:nvSpPr>
            <p:spPr>
              <a:xfrm>
                <a:off x="10026000" y="284400"/>
                <a:ext cx="360" cy="75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7560"/>
                  <a:gd name="textAreaBottom" fmla="*/ 8280 h 7560"/>
                </a:gdLst>
                <a:ahLst/>
                <a:rect l="textAreaLeft" t="textAreaTop" r="textAreaRight" b="textAreaBottom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19440" bIns="-194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6" name="CustomShape 3249"/>
              <p:cNvSpPr/>
              <p:nvPr/>
            </p:nvSpPr>
            <p:spPr>
              <a:xfrm>
                <a:off x="10020600" y="277920"/>
                <a:ext cx="360" cy="432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4320"/>
                  <a:gd name="textAreaBottom" fmla="*/ 5040 h 4320"/>
                </a:gdLst>
                <a:ahLst/>
                <a:rect l="textAreaLeft" t="textAreaTop" r="textAreaRight" b="textAreaBottom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2680" bIns="-226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7" name="CustomShape 3250"/>
              <p:cNvSpPr/>
              <p:nvPr/>
            </p:nvSpPr>
            <p:spPr>
              <a:xfrm>
                <a:off x="10015920" y="274680"/>
                <a:ext cx="360" cy="108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1080"/>
                  <a:gd name="textAreaBottom" fmla="*/ 1800 h 1080"/>
                </a:gdLst>
                <a:ahLst/>
                <a:rect l="textAreaLeft" t="textAreaTop" r="textAreaRight" b="textAreaBottom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8" name="CustomShape 325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89" name="CustomShape 325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0" name="CustomShape 325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1" name="CustomShape 325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2" name="CustomShape 325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3" name="CustomShape 325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4" name="CustomShape 325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5" name="CustomShape 325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6" name="CustomShape 325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7" name="CustomShape 326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8" name="CustomShape 326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599" name="CustomShape 326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0" name="CustomShape 326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1" name="CustomShape 3264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2" name="CustomShape 3265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3" name="CustomShape 326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4" name="CustomShape 3267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5" name="CustomShape 3268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6" name="CustomShape 3269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7" name="CustomShape 3270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8" name="CustomShape 3271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09" name="CustomShape 3272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0" name="CustomShape 3273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1" name="CustomShape 3274"/>
              <p:cNvSpPr/>
              <p:nvPr/>
            </p:nvSpPr>
            <p:spPr>
              <a:xfrm>
                <a:off x="10049760" y="284400"/>
                <a:ext cx="360" cy="360"/>
              </a:xfrm>
              <a:custGeom>
                <a:avLst/>
                <a:gdLst>
                  <a:gd name="textAreaLeft" fmla="*/ 0 w 360"/>
                  <a:gd name="textAreaRight" fmla="*/ 188743680 w 360"/>
                  <a:gd name="textAreaTop" fmla="*/ 0 h 360"/>
                  <a:gd name="textAreaBottom" fmla="*/ 59904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2" name="CustomShape 3275"/>
              <p:cNvSpPr/>
              <p:nvPr/>
            </p:nvSpPr>
            <p:spPr>
              <a:xfrm>
                <a:off x="1004184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737280 h 360"/>
                </a:gdLst>
                <a:ahLst/>
                <a:rect l="textAreaLeft" t="textAreaTop" r="textAreaRight" b="textAreaBottom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3" name="CustomShape 3276"/>
              <p:cNvSpPr/>
              <p:nvPr/>
            </p:nvSpPr>
            <p:spPr>
              <a:xfrm>
                <a:off x="100371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2040" bIns="-320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4" name="CustomShape 3277"/>
              <p:cNvSpPr/>
              <p:nvPr/>
            </p:nvSpPr>
            <p:spPr>
              <a:xfrm>
                <a:off x="10031760" y="2811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5" name="CustomShape 3278"/>
              <p:cNvSpPr/>
              <p:nvPr/>
            </p:nvSpPr>
            <p:spPr>
              <a:xfrm>
                <a:off x="10026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6" name="CustomShape 3279"/>
              <p:cNvSpPr/>
              <p:nvPr/>
            </p:nvSpPr>
            <p:spPr>
              <a:xfrm>
                <a:off x="100206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7" name="CustomShape 3280"/>
              <p:cNvSpPr/>
              <p:nvPr/>
            </p:nvSpPr>
            <p:spPr>
              <a:xfrm>
                <a:off x="10018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8" name="CustomShape 3281"/>
              <p:cNvSpPr/>
              <p:nvPr/>
            </p:nvSpPr>
            <p:spPr>
              <a:xfrm>
                <a:off x="1001592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19" name="CustomShape 3282"/>
              <p:cNvSpPr/>
              <p:nvPr/>
            </p:nvSpPr>
            <p:spPr>
              <a:xfrm>
                <a:off x="100126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0" name="CustomShape 3283"/>
              <p:cNvSpPr/>
              <p:nvPr/>
            </p:nvSpPr>
            <p:spPr>
              <a:xfrm>
                <a:off x="1000908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1" name="CustomShape 3284"/>
              <p:cNvSpPr/>
              <p:nvPr/>
            </p:nvSpPr>
            <p:spPr>
              <a:xfrm>
                <a:off x="1000800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2" name="CustomShape 3285"/>
              <p:cNvSpPr/>
              <p:nvPr/>
            </p:nvSpPr>
            <p:spPr>
              <a:xfrm>
                <a:off x="10004760" y="2779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3" name="CustomShape 3286"/>
              <p:cNvSpPr/>
              <p:nvPr/>
            </p:nvSpPr>
            <p:spPr>
              <a:xfrm>
                <a:off x="1004508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4" name="CustomShape 3287"/>
              <p:cNvSpPr/>
              <p:nvPr/>
            </p:nvSpPr>
            <p:spPr>
              <a:xfrm>
                <a:off x="1003716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5" name="CustomShape 3288"/>
              <p:cNvSpPr/>
              <p:nvPr/>
            </p:nvSpPr>
            <p:spPr>
              <a:xfrm>
                <a:off x="1003176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6" name="CustomShape 3289"/>
              <p:cNvSpPr/>
              <p:nvPr/>
            </p:nvSpPr>
            <p:spPr>
              <a:xfrm>
                <a:off x="100292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7" name="CustomShape 3290"/>
              <p:cNvSpPr/>
              <p:nvPr/>
            </p:nvSpPr>
            <p:spPr>
              <a:xfrm>
                <a:off x="1002384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8" name="CustomShape 3291"/>
              <p:cNvSpPr/>
              <p:nvPr/>
            </p:nvSpPr>
            <p:spPr>
              <a:xfrm>
                <a:off x="10020600" y="2685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520" bIns="-38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29" name="CustomShape 3292"/>
              <p:cNvSpPr/>
              <p:nvPr/>
            </p:nvSpPr>
            <p:spPr>
              <a:xfrm>
                <a:off x="10018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0" name="CustomShape 3293"/>
              <p:cNvSpPr/>
              <p:nvPr/>
            </p:nvSpPr>
            <p:spPr>
              <a:xfrm>
                <a:off x="100126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1" name="CustomShape 3294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2" name="CustomShape 3295"/>
              <p:cNvSpPr/>
              <p:nvPr/>
            </p:nvSpPr>
            <p:spPr>
              <a:xfrm>
                <a:off x="1000908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3" name="CustomShape 3296"/>
              <p:cNvSpPr/>
              <p:nvPr/>
            </p:nvSpPr>
            <p:spPr>
              <a:xfrm>
                <a:off x="10008000" y="2718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4" name="CustomShape 3297"/>
              <p:cNvSpPr/>
              <p:nvPr/>
            </p:nvSpPr>
            <p:spPr>
              <a:xfrm>
                <a:off x="10004760" y="2746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5" name="CustomShape 329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6" name="CustomShape 329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7" name="CustomShape 330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8" name="CustomShape 330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39" name="CustomShape 330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0" name="CustomShape 330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1" name="CustomShape 330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2" name="CustomShape 330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3" name="CustomShape 330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4" name="CustomShape 330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5" name="CustomShape 330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6" name="CustomShape 330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7" name="CustomShape 331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8" name="CustomShape 3311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49" name="CustomShape 3312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0" name="CustomShape 3313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1" name="CustomShape 3314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2" name="CustomShape 3315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3" name="CustomShape 3316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4" name="CustomShape 3317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5" name="CustomShape 3318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6" name="CustomShape 3319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7" name="CustomShape 3320"/>
              <p:cNvSpPr/>
              <p:nvPr/>
            </p:nvSpPr>
            <p:spPr>
              <a:xfrm>
                <a:off x="1004508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8" name="CustomShape 3321"/>
              <p:cNvSpPr/>
              <p:nvPr/>
            </p:nvSpPr>
            <p:spPr>
              <a:xfrm>
                <a:off x="1003968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59" name="CustomShape 3322"/>
              <p:cNvSpPr/>
              <p:nvPr/>
            </p:nvSpPr>
            <p:spPr>
              <a:xfrm>
                <a:off x="1003716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0" name="CustomShape 3323"/>
              <p:cNvSpPr/>
              <p:nvPr/>
            </p:nvSpPr>
            <p:spPr>
              <a:xfrm>
                <a:off x="10031760" y="258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1" name="CustomShape 3324"/>
              <p:cNvSpPr/>
              <p:nvPr/>
            </p:nvSpPr>
            <p:spPr>
              <a:xfrm>
                <a:off x="100292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cap="rnd" w="17640">
                <a:solidFill>
                  <a:srgbClr val="94946a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2" name="CustomShape 332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3" name="CustomShape 332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4" name="CustomShape 332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5" name="CustomShape 332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6" name="CustomShape 332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7" name="CustomShape 333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8" name="CustomShape 333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69" name="CustomShape 333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0" name="CustomShape 333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1" name="CustomShape 333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2" name="CustomShape 333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3" name="CustomShape 333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4" name="CustomShape 333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5" name="CustomShape 3338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6" name="CustomShape 3339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7" name="CustomShape 3340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8" name="CustomShape 3341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79" name="CustomShape 3342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0" name="CustomShape 3343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1" name="CustomShape 3344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2" name="CustomShape 3345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3" name="CustomShape 3346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4" name="CustomShape 3347"/>
              <p:cNvSpPr/>
              <p:nvPr/>
            </p:nvSpPr>
            <p:spPr>
              <a:xfrm>
                <a:off x="10023840" y="2620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5" name="CustomShape 3348"/>
              <p:cNvSpPr/>
              <p:nvPr/>
            </p:nvSpPr>
            <p:spPr>
              <a:xfrm>
                <a:off x="1003392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6" name="CustomShape 3349"/>
              <p:cNvSpPr/>
              <p:nvPr/>
            </p:nvSpPr>
            <p:spPr>
              <a:xfrm>
                <a:off x="10031760" y="2527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7" name="CustomShape 3350"/>
              <p:cNvSpPr/>
              <p:nvPr/>
            </p:nvSpPr>
            <p:spPr>
              <a:xfrm>
                <a:off x="10029240" y="25596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8" name="CustomShape 3351"/>
              <p:cNvSpPr/>
              <p:nvPr/>
            </p:nvSpPr>
            <p:spPr>
              <a:xfrm>
                <a:off x="10020600" y="265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89" name="CustomShape 3352"/>
              <p:cNvSpPr/>
              <p:nvPr/>
            </p:nvSpPr>
            <p:spPr>
              <a:xfrm>
                <a:off x="10020600" y="246240"/>
                <a:ext cx="360" cy="360"/>
              </a:xfrm>
              <a:custGeom>
                <a:avLst/>
                <a:gdLst>
                  <a:gd name="textAreaLeft" fmla="*/ 0 w 360"/>
                  <a:gd name="textAreaRight" fmla="*/ 1509949440 w 360"/>
                  <a:gd name="textAreaTop" fmla="*/ 0 h 360"/>
                  <a:gd name="textAreaBottom" fmla="*/ 1509949440 h 360"/>
                </a:gdLst>
                <a:ahLst/>
                <a:rect l="textAreaLeft" t="textAreaTop" r="textAreaRight" b="textAreaBottom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0" name="CustomShape 3353"/>
              <p:cNvSpPr/>
              <p:nvPr/>
            </p:nvSpPr>
            <p:spPr>
              <a:xfrm>
                <a:off x="9938520" y="293760"/>
                <a:ext cx="10800" cy="36000"/>
              </a:xfrm>
              <a:custGeom>
                <a:avLst/>
                <a:gdLst>
                  <a:gd name="textAreaLeft" fmla="*/ 0 w 10800"/>
                  <a:gd name="textAreaRight" fmla="*/ 28800 w 10800"/>
                  <a:gd name="textAreaTop" fmla="*/ 0 h 36000"/>
                  <a:gd name="textAreaBottom" fmla="*/ 54000 h 36000"/>
                </a:gdLst>
                <a:ahLst/>
                <a:rect l="textAreaLeft" t="textAreaTop" r="textAreaRight" b="textAreaBottom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000" bIns="9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1" name="Line 9"/>
              <p:cNvSpPr/>
              <p:nvPr/>
            </p:nvSpPr>
            <p:spPr>
              <a:xfrm flipH="1">
                <a:off x="9955080" y="337680"/>
                <a:ext cx="3240" cy="324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 anchorCtr="1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2" name="CustomShape 3354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3" name="CustomShape 3355"/>
              <p:cNvSpPr/>
              <p:nvPr/>
            </p:nvSpPr>
            <p:spPr>
              <a:xfrm>
                <a:off x="9956520" y="3416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4" name="CustomShape 3356"/>
              <p:cNvSpPr/>
              <p:nvPr/>
            </p:nvSpPr>
            <p:spPr>
              <a:xfrm>
                <a:off x="9956520" y="344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5" name="CustomShape 3357"/>
              <p:cNvSpPr/>
              <p:nvPr/>
            </p:nvSpPr>
            <p:spPr>
              <a:xfrm>
                <a:off x="9956520" y="348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6" name="CustomShape 3358"/>
              <p:cNvSpPr/>
              <p:nvPr/>
            </p:nvSpPr>
            <p:spPr>
              <a:xfrm>
                <a:off x="9959760" y="3510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7" name="CustomShape 3359"/>
              <p:cNvSpPr/>
              <p:nvPr/>
            </p:nvSpPr>
            <p:spPr>
              <a:xfrm>
                <a:off x="10045080" y="3193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8" name="CustomShape 3360"/>
              <p:cNvSpPr/>
              <p:nvPr/>
            </p:nvSpPr>
            <p:spPr>
              <a:xfrm>
                <a:off x="10033920" y="322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8160" bIns="-38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699" name="CustomShape 3361"/>
              <p:cNvSpPr/>
              <p:nvPr/>
            </p:nvSpPr>
            <p:spPr>
              <a:xfrm>
                <a:off x="10033920" y="329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0" name="CustomShape 3362"/>
              <p:cNvSpPr/>
              <p:nvPr/>
            </p:nvSpPr>
            <p:spPr>
              <a:xfrm>
                <a:off x="10041840" y="3128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1" name="CustomShape 3363"/>
              <p:cNvSpPr/>
              <p:nvPr/>
            </p:nvSpPr>
            <p:spPr>
              <a:xfrm>
                <a:off x="10020600" y="331920"/>
                <a:ext cx="2160" cy="360"/>
              </a:xfrm>
              <a:custGeom>
                <a:avLst/>
                <a:gdLst>
                  <a:gd name="textAreaLeft" fmla="*/ 0 w 2160"/>
                  <a:gd name="textAreaRight" fmla="*/ 9720 w 21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2" name="CustomShape 3364"/>
              <p:cNvSpPr/>
              <p:nvPr/>
            </p:nvSpPr>
            <p:spPr>
              <a:xfrm>
                <a:off x="9987840" y="22104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3" name="CustomShape 3365"/>
              <p:cNvSpPr/>
              <p:nvPr/>
            </p:nvSpPr>
            <p:spPr>
              <a:xfrm>
                <a:off x="9983520" y="192600"/>
                <a:ext cx="4320" cy="1080"/>
              </a:xfrm>
              <a:custGeom>
                <a:avLst/>
                <a:gdLst>
                  <a:gd name="textAreaLeft" fmla="*/ 0 w 4320"/>
                  <a:gd name="textAreaRight" fmla="*/ 22320 w 4320"/>
                  <a:gd name="textAreaTop" fmla="*/ 0 h 1080"/>
                  <a:gd name="textAreaBottom" fmla="*/ 19080 h 1080"/>
                </a:gdLst>
                <a:ahLst/>
                <a:rect l="textAreaLeft" t="textAreaTop" r="textAreaRight" b="textAreaBottom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5920" bIns="-259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4" name="CustomShape 3366"/>
              <p:cNvSpPr/>
              <p:nvPr/>
            </p:nvSpPr>
            <p:spPr>
              <a:xfrm>
                <a:off x="9995760" y="1735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5" name="CustomShape 3367"/>
              <p:cNvSpPr/>
              <p:nvPr/>
            </p:nvSpPr>
            <p:spPr>
              <a:xfrm>
                <a:off x="9983520" y="201960"/>
                <a:ext cx="4320" cy="360"/>
              </a:xfrm>
              <a:custGeom>
                <a:avLst/>
                <a:gdLst>
                  <a:gd name="textAreaLeft" fmla="*/ 0 w 4320"/>
                  <a:gd name="textAreaRight" fmla="*/ 11880 w 432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6" name="CustomShape 3368"/>
              <p:cNvSpPr/>
              <p:nvPr/>
            </p:nvSpPr>
            <p:spPr>
              <a:xfrm>
                <a:off x="10001520" y="19260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7" name="CustomShape 3369"/>
              <p:cNvSpPr/>
              <p:nvPr/>
            </p:nvSpPr>
            <p:spPr>
              <a:xfrm>
                <a:off x="9983520" y="192600"/>
                <a:ext cx="360" cy="360"/>
              </a:xfrm>
              <a:custGeom>
                <a:avLst/>
                <a:gdLst>
                  <a:gd name="textAreaLeft" fmla="*/ 0 w 360"/>
                  <a:gd name="textAreaRight" fmla="*/ 754974720 w 360"/>
                  <a:gd name="textAreaTop" fmla="*/ 0 h 360"/>
                  <a:gd name="textAreaBottom" fmla="*/ 754974720 h 360"/>
                </a:gdLst>
                <a:ahLst/>
                <a:rect l="textAreaLeft" t="textAreaTop" r="textAreaRight" b="textAreaBottom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1760" bIns="-417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8" name="CustomShape 3370"/>
              <p:cNvSpPr/>
              <p:nvPr/>
            </p:nvSpPr>
            <p:spPr>
              <a:xfrm>
                <a:off x="9995760" y="18612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160" bIns="-2916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09" name="CustomShape 3371"/>
              <p:cNvSpPr/>
              <p:nvPr/>
            </p:nvSpPr>
            <p:spPr>
              <a:xfrm>
                <a:off x="9991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0" name="CustomShape 3372"/>
              <p:cNvSpPr/>
              <p:nvPr/>
            </p:nvSpPr>
            <p:spPr>
              <a:xfrm>
                <a:off x="998784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1" name="CustomShape 3373"/>
              <p:cNvSpPr/>
              <p:nvPr/>
            </p:nvSpPr>
            <p:spPr>
              <a:xfrm>
                <a:off x="1000476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2" name="CustomShape 3374"/>
              <p:cNvSpPr/>
              <p:nvPr/>
            </p:nvSpPr>
            <p:spPr>
              <a:xfrm>
                <a:off x="10009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3" name="CustomShape 3375"/>
              <p:cNvSpPr/>
              <p:nvPr/>
            </p:nvSpPr>
            <p:spPr>
              <a:xfrm>
                <a:off x="10000080" y="21456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4" name="CustomShape 3376"/>
              <p:cNvSpPr/>
              <p:nvPr/>
            </p:nvSpPr>
            <p:spPr>
              <a:xfrm>
                <a:off x="9985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5" name="CustomShape 3377"/>
              <p:cNvSpPr/>
              <p:nvPr/>
            </p:nvSpPr>
            <p:spPr>
              <a:xfrm>
                <a:off x="998784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6" name="CustomShape 3378"/>
              <p:cNvSpPr/>
              <p:nvPr/>
            </p:nvSpPr>
            <p:spPr>
              <a:xfrm>
                <a:off x="100126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7" name="CustomShape 3379"/>
              <p:cNvSpPr/>
              <p:nvPr/>
            </p:nvSpPr>
            <p:spPr>
              <a:xfrm>
                <a:off x="10009080" y="2113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8" name="CustomShape 3380"/>
              <p:cNvSpPr/>
              <p:nvPr/>
            </p:nvSpPr>
            <p:spPr>
              <a:xfrm>
                <a:off x="99835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19" name="CustomShape 3381"/>
              <p:cNvSpPr/>
              <p:nvPr/>
            </p:nvSpPr>
            <p:spPr>
              <a:xfrm>
                <a:off x="10015920" y="2052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0" name="CustomShape 3382"/>
              <p:cNvSpPr/>
              <p:nvPr/>
            </p:nvSpPr>
            <p:spPr>
              <a:xfrm>
                <a:off x="9995760" y="1861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1" name="CustomShape 3383"/>
              <p:cNvSpPr/>
              <p:nvPr/>
            </p:nvSpPr>
            <p:spPr>
              <a:xfrm>
                <a:off x="10000080" y="19260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2" name="CustomShape 3384"/>
              <p:cNvSpPr/>
              <p:nvPr/>
            </p:nvSpPr>
            <p:spPr>
              <a:xfrm>
                <a:off x="10000080" y="19548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3" name="CustomShape 3385"/>
              <p:cNvSpPr/>
              <p:nvPr/>
            </p:nvSpPr>
            <p:spPr>
              <a:xfrm>
                <a:off x="10000080" y="198720"/>
                <a:ext cx="360" cy="3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4" name="CustomShape 3386"/>
              <p:cNvSpPr/>
              <p:nvPr/>
            </p:nvSpPr>
            <p:spPr>
              <a:xfrm>
                <a:off x="995184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5" name="CustomShape 3387"/>
              <p:cNvSpPr/>
              <p:nvPr/>
            </p:nvSpPr>
            <p:spPr>
              <a:xfrm>
                <a:off x="995976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6" name="CustomShape 3388"/>
              <p:cNvSpPr/>
              <p:nvPr/>
            </p:nvSpPr>
            <p:spPr>
              <a:xfrm>
                <a:off x="997200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7" name="CustomShape 3389"/>
              <p:cNvSpPr/>
              <p:nvPr/>
            </p:nvSpPr>
            <p:spPr>
              <a:xfrm>
                <a:off x="997560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8" name="CustomShape 3390"/>
              <p:cNvSpPr/>
              <p:nvPr/>
            </p:nvSpPr>
            <p:spPr>
              <a:xfrm>
                <a:off x="997200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29" name="CustomShape 3391"/>
              <p:cNvSpPr/>
              <p:nvPr/>
            </p:nvSpPr>
            <p:spPr>
              <a:xfrm>
                <a:off x="996444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0" name="CustomShape 3392"/>
              <p:cNvSpPr/>
              <p:nvPr/>
            </p:nvSpPr>
            <p:spPr>
              <a:xfrm>
                <a:off x="99799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368640 w 360"/>
                  <a:gd name="textAreaTop" fmla="*/ 0 h 360"/>
                  <a:gd name="textAreaBottom" fmla="*/ 36864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1" name="CustomShape 3393"/>
              <p:cNvSpPr/>
              <p:nvPr/>
            </p:nvSpPr>
            <p:spPr>
              <a:xfrm>
                <a:off x="99835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2" name="CustomShape 3394"/>
              <p:cNvSpPr/>
              <p:nvPr/>
            </p:nvSpPr>
            <p:spPr>
              <a:xfrm>
                <a:off x="997776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3" name="CustomShape 3395"/>
              <p:cNvSpPr/>
              <p:nvPr/>
            </p:nvSpPr>
            <p:spPr>
              <a:xfrm>
                <a:off x="10037160" y="2494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4" name="CustomShape 3396"/>
              <p:cNvSpPr/>
              <p:nvPr/>
            </p:nvSpPr>
            <p:spPr>
              <a:xfrm>
                <a:off x="1001808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5" name="CustomShape 3397"/>
              <p:cNvSpPr/>
              <p:nvPr/>
            </p:nvSpPr>
            <p:spPr>
              <a:xfrm>
                <a:off x="10015920" y="23040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6" name="CustomShape 3398"/>
              <p:cNvSpPr/>
              <p:nvPr/>
            </p:nvSpPr>
            <p:spPr>
              <a:xfrm>
                <a:off x="10000080" y="208080"/>
                <a:ext cx="360" cy="360"/>
              </a:xfrm>
              <a:custGeom>
                <a:avLst/>
                <a:gdLst>
                  <a:gd name="textAreaLeft" fmla="*/ 0 w 360"/>
                  <a:gd name="textAreaRight" fmla="*/ 23040 w 360"/>
                  <a:gd name="textAreaTop" fmla="*/ 0 h 360"/>
                  <a:gd name="textAreaBottom" fmla="*/ 23040 h 360"/>
                </a:gdLst>
                <a:ahLst/>
                <a:rect l="textAreaLeft" t="textAreaTop" r="textAreaRight" b="textAreaBottom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7" name="CustomShape 3399"/>
              <p:cNvSpPr/>
              <p:nvPr/>
            </p:nvSpPr>
            <p:spPr>
              <a:xfrm>
                <a:off x="1001592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8" name="CustomShape 3400"/>
              <p:cNvSpPr/>
              <p:nvPr/>
            </p:nvSpPr>
            <p:spPr>
              <a:xfrm>
                <a:off x="10018080" y="22104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39" name="CustomShape 3401"/>
              <p:cNvSpPr/>
              <p:nvPr/>
            </p:nvSpPr>
            <p:spPr>
              <a:xfrm>
                <a:off x="10001520" y="227160"/>
                <a:ext cx="360" cy="360"/>
              </a:xfrm>
              <a:custGeom>
                <a:avLst/>
                <a:gdLst>
                  <a:gd name="textAreaLeft" fmla="*/ 0 w 360"/>
                  <a:gd name="textAreaRight" fmla="*/ 2949120 w 360"/>
                  <a:gd name="textAreaTop" fmla="*/ 0 h 360"/>
                  <a:gd name="textAreaBottom" fmla="*/ 2949120 h 360"/>
                </a:gdLst>
                <a:ahLst/>
                <a:rect l="textAreaLeft" t="textAreaTop" r="textAreaRight" b="textAreaBottom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0" name="CustomShape 3402"/>
              <p:cNvSpPr/>
              <p:nvPr/>
            </p:nvSpPr>
            <p:spPr>
              <a:xfrm>
                <a:off x="1000008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1" name="CustomShape 3403"/>
              <p:cNvSpPr/>
              <p:nvPr/>
            </p:nvSpPr>
            <p:spPr>
              <a:xfrm>
                <a:off x="10015920" y="224280"/>
                <a:ext cx="360" cy="360"/>
              </a:xfrm>
              <a:custGeom>
                <a:avLst/>
                <a:gdLst>
                  <a:gd name="textAreaLeft" fmla="*/ 0 w 360"/>
                  <a:gd name="textAreaRight" fmla="*/ 1440 w 360"/>
                  <a:gd name="textAreaTop" fmla="*/ 0 h 360"/>
                  <a:gd name="textAreaBottom" fmla="*/ 1440 h 360"/>
                </a:gdLst>
                <a:ahLst/>
                <a:rect l="textAreaLeft" t="textAreaTop" r="textAreaRight" b="textAreaBottom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280" bIns="-4428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2" name="CustomShape 3404"/>
              <p:cNvSpPr/>
              <p:nvPr/>
            </p:nvSpPr>
            <p:spPr>
              <a:xfrm>
                <a:off x="9951840" y="230400"/>
                <a:ext cx="65160" cy="112320"/>
              </a:xfrm>
              <a:custGeom>
                <a:avLst/>
                <a:gdLst>
                  <a:gd name="textAreaLeft" fmla="*/ 0 w 65160"/>
                  <a:gd name="textAreaRight" fmla="*/ 83160 w 65160"/>
                  <a:gd name="textAreaTop" fmla="*/ 0 h 112320"/>
                  <a:gd name="textAreaBottom" fmla="*/ 130320 h 112320"/>
                </a:gdLst>
                <a:ahLst/>
                <a:rect l="textAreaLeft" t="textAreaTop" r="textAreaRight" b="textAreaBottom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3" name="CustomShape 3405"/>
              <p:cNvSpPr/>
              <p:nvPr/>
            </p:nvSpPr>
            <p:spPr>
              <a:xfrm>
                <a:off x="9985680" y="284400"/>
                <a:ext cx="360" cy="432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29520" bIns="-2952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4" name="CustomShape 3406"/>
              <p:cNvSpPr/>
              <p:nvPr/>
            </p:nvSpPr>
            <p:spPr>
              <a:xfrm>
                <a:off x="9987840" y="287640"/>
                <a:ext cx="360" cy="360"/>
              </a:xfrm>
              <a:custGeom>
                <a:avLst/>
                <a:gdLst>
                  <a:gd name="textAreaLeft" fmla="*/ 0 w 360"/>
                  <a:gd name="textAreaRight" fmla="*/ 46080 w 360"/>
                  <a:gd name="textAreaTop" fmla="*/ 0 h 360"/>
                  <a:gd name="textAreaBottom" fmla="*/ 46080 h 360"/>
                </a:gdLst>
                <a:ahLst/>
                <a:rect l="textAreaLeft" t="textAreaTop" r="textAreaRight" b="textAreaBottom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35640" bIns="-3564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3745" name="CustomShape 3407"/>
            <p:cNvSpPr/>
            <p:nvPr/>
          </p:nvSpPr>
          <p:spPr>
            <a:xfrm>
              <a:off x="9854280" y="573480"/>
              <a:ext cx="278640" cy="70920"/>
            </a:xfrm>
            <a:custGeom>
              <a:avLst/>
              <a:gdLst>
                <a:gd name="textAreaLeft" fmla="*/ 0 w 278640"/>
                <a:gd name="textAreaRight" fmla="*/ 296640 w 278640"/>
                <a:gd name="textAreaTop" fmla="*/ 0 h 70920"/>
                <a:gd name="textAreaBottom" fmla="*/ 88920 h 70920"/>
              </a:gdLst>
              <a:ahLst/>
              <a:rect l="textAreaLeft" t="textAreaTop" r="textAreaRight" b="textAreaBottom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3920" bIns="439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grpSp>
          <p:nvGrpSpPr>
            <p:cNvPr id="3746" name="Group 65"/>
            <p:cNvGrpSpPr/>
            <p:nvPr/>
          </p:nvGrpSpPr>
          <p:grpSpPr>
            <a:xfrm>
              <a:off x="9832680" y="248040"/>
              <a:ext cx="308880" cy="296280"/>
              <a:chOff x="9832680" y="248040"/>
              <a:chExt cx="308880" cy="296280"/>
            </a:xfrm>
          </p:grpSpPr>
          <p:sp>
            <p:nvSpPr>
              <p:cNvPr id="3747" name="CustomShape 3408"/>
              <p:cNvSpPr/>
              <p:nvPr/>
            </p:nvSpPr>
            <p:spPr>
              <a:xfrm>
                <a:off x="9832680" y="248040"/>
                <a:ext cx="308880" cy="280440"/>
              </a:xfrm>
              <a:custGeom>
                <a:avLst/>
                <a:gdLst>
                  <a:gd name="textAreaLeft" fmla="*/ 0 w 308880"/>
                  <a:gd name="textAreaRight" fmla="*/ 326880 w 308880"/>
                  <a:gd name="textAreaTop" fmla="*/ 0 h 280440"/>
                  <a:gd name="textAreaBottom" fmla="*/ 298440 h 280440"/>
                </a:gdLst>
                <a:ahLst/>
                <a:rect l="textAreaLeft" t="textAreaTop" r="textAreaRight" b="textAreaBottom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8" name="CustomShape 3409"/>
              <p:cNvSpPr/>
              <p:nvPr/>
            </p:nvSpPr>
            <p:spPr>
              <a:xfrm>
                <a:off x="9844920" y="270000"/>
                <a:ext cx="281880" cy="269280"/>
              </a:xfrm>
              <a:custGeom>
                <a:avLst/>
                <a:gdLst>
                  <a:gd name="textAreaLeft" fmla="*/ 0 w 281880"/>
                  <a:gd name="textAreaRight" fmla="*/ 299880 w 281880"/>
                  <a:gd name="textAreaTop" fmla="*/ 0 h 269280"/>
                  <a:gd name="textAreaBottom" fmla="*/ 287280 h 269280"/>
                </a:gdLst>
                <a:ahLst/>
                <a:rect l="textAreaLeft" t="textAreaTop" r="textAreaRight" b="textAreaBottom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749" name="CustomShape 3410"/>
              <p:cNvSpPr/>
              <p:nvPr/>
            </p:nvSpPr>
            <p:spPr>
              <a:xfrm>
                <a:off x="9859680" y="298800"/>
                <a:ext cx="250200" cy="245520"/>
              </a:xfrm>
              <a:custGeom>
                <a:avLst/>
                <a:gdLst>
                  <a:gd name="textAreaLeft" fmla="*/ 0 w 250200"/>
                  <a:gd name="textAreaRight" fmla="*/ 268200 w 250200"/>
                  <a:gd name="textAreaTop" fmla="*/ 0 h 245520"/>
                  <a:gd name="textAreaBottom" fmla="*/ 263520 h 245520"/>
                </a:gdLst>
                <a:ahLst/>
                <a:rect l="textAreaLeft" t="textAreaTop" r="textAreaRight" b="textAreaBottom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cap="rnd" w="17640">
                <a:solidFill>
                  <a:srgbClr val="c0c165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3750" name="CustomShape 3411"/>
            <p:cNvSpPr/>
            <p:nvPr/>
          </p:nvSpPr>
          <p:spPr>
            <a:xfrm>
              <a:off x="10206000" y="401760"/>
              <a:ext cx="360" cy="432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751" name="CustomShape 3412"/>
            <p:cNvSpPr/>
            <p:nvPr/>
          </p:nvSpPr>
          <p:spPr>
            <a:xfrm>
              <a:off x="9759600" y="398880"/>
              <a:ext cx="360" cy="432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9520" bIns="-2952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3752" name="CustomShape 3413"/>
          <p:cNvSpPr/>
          <p:nvPr/>
        </p:nvSpPr>
        <p:spPr>
          <a:xfrm>
            <a:off x="399600" y="1308600"/>
            <a:ext cx="50292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753" name="CustomShape 3414"/>
          <p:cNvSpPr/>
          <p:nvPr/>
        </p:nvSpPr>
        <p:spPr>
          <a:xfrm>
            <a:off x="821520" y="1307160"/>
            <a:ext cx="44028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4" name="CustomShape 3415"/>
          <p:cNvSpPr/>
          <p:nvPr/>
        </p:nvSpPr>
        <p:spPr>
          <a:xfrm>
            <a:off x="554760" y="1571760"/>
            <a:ext cx="828360" cy="198720"/>
          </a:xfrm>
          <a:prstGeom prst="rect">
            <a:avLst/>
          </a:prstGeom>
          <a:solidFill>
            <a:srgbClr val="ffff00"/>
          </a:solidFill>
          <a:ln w="255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1159/321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5" name="CustomShape 3416"/>
          <p:cNvSpPr/>
          <p:nvPr/>
        </p:nvSpPr>
        <p:spPr>
          <a:xfrm>
            <a:off x="1368360" y="1570680"/>
            <a:ext cx="377280" cy="1652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  <a:effectLst>
            <a:outerShdw dist="37674" dir="2700000" blurRad="507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3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74%</a:t>
            </a:r>
            <a:endParaRPr b="0" lang="ru-RU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6" name="CustomShape 3417"/>
          <p:cNvSpPr/>
          <p:nvPr/>
        </p:nvSpPr>
        <p:spPr>
          <a:xfrm>
            <a:off x="554760" y="1773000"/>
            <a:ext cx="1092600" cy="293760"/>
          </a:xfrm>
          <a:prstGeom prst="rect">
            <a:avLst/>
          </a:prstGeom>
          <a:solidFill>
            <a:srgbClr val="92d05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68120" rIns="168120" tIns="83880" bIns="8388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9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6252/11377</a:t>
            </a: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7" name="CustomShape 3418"/>
          <p:cNvSpPr/>
          <p:nvPr/>
        </p:nvSpPr>
        <p:spPr>
          <a:xfrm>
            <a:off x="0" y="0"/>
            <a:ext cx="10316160" cy="8463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40320" rIns="40320" tIns="20160" bIns="20160" anchor="ctr">
            <a:noAutofit/>
          </a:bodyPr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ИНФОРМАЦИОННЫЕ МАТЕРИАЛЫ ПО ОСАДКАМ И ПОРЫВАМ ВЕТРА НА ТЕРРИТОРИИ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БОРИСОГЛЕБСКИЙ МО ЯРОСЛАВСКОЙ ОБЛАСТИ 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0" lang="ru-RU" sz="1400" strike="noStrike" u="none">
                <a:solidFill>
                  <a:srgbClr val="ffffff"/>
                </a:solidFill>
                <a:uFillTx/>
                <a:latin typeface="Calibri"/>
                <a:ea typeface="DejaVu Sans"/>
              </a:rPr>
              <a:t>(РИСК НАРУШЕНИЯ ЭЛЕКТРОСНАБЖЕНИЯ НА 18-19.11.2025)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3758" name="Group 66"/>
          <p:cNvGrpSpPr/>
          <p:nvPr/>
        </p:nvGrpSpPr>
        <p:grpSpPr>
          <a:xfrm>
            <a:off x="7730640" y="3705120"/>
            <a:ext cx="2818800" cy="3717000"/>
            <a:chOff x="7730640" y="3705120"/>
            <a:chExt cx="2818800" cy="3717000"/>
          </a:xfrm>
        </p:grpSpPr>
        <p:grpSp>
          <p:nvGrpSpPr>
            <p:cNvPr id="3759" name="Group 67"/>
            <p:cNvGrpSpPr/>
            <p:nvPr/>
          </p:nvGrpSpPr>
          <p:grpSpPr>
            <a:xfrm>
              <a:off x="7730640" y="3705120"/>
              <a:ext cx="2818800" cy="3717000"/>
              <a:chOff x="7730640" y="3705120"/>
              <a:chExt cx="2818800" cy="3717000"/>
            </a:xfrm>
          </p:grpSpPr>
          <p:sp>
            <p:nvSpPr>
              <p:cNvPr id="3760" name="CustomShape 3419"/>
              <p:cNvSpPr/>
              <p:nvPr/>
            </p:nvSpPr>
            <p:spPr>
              <a:xfrm>
                <a:off x="7935840" y="6586200"/>
                <a:ext cx="1530000" cy="175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ru-RU" sz="1800" strike="noStrike" u="none">
                  <a:solidFill>
                    <a:srgbClr val="000000"/>
                  </a:solidFill>
                  <a:uFillTx/>
                  <a:latin typeface="Arial"/>
                  <a:ea typeface="DejaVu Sans"/>
                </a:endParaRPr>
              </a:p>
            </p:txBody>
          </p:sp>
          <p:grpSp>
            <p:nvGrpSpPr>
              <p:cNvPr id="3761" name="Group 68"/>
              <p:cNvGrpSpPr/>
              <p:nvPr/>
            </p:nvGrpSpPr>
            <p:grpSpPr>
              <a:xfrm>
                <a:off x="7730640" y="3705120"/>
                <a:ext cx="2818800" cy="3717000"/>
                <a:chOff x="7730640" y="3705120"/>
                <a:chExt cx="2818800" cy="3717000"/>
              </a:xfrm>
            </p:grpSpPr>
            <p:grpSp>
              <p:nvGrpSpPr>
                <p:cNvPr id="3762" name="Group 69"/>
                <p:cNvGrpSpPr/>
                <p:nvPr/>
              </p:nvGrpSpPr>
              <p:grpSpPr>
                <a:xfrm>
                  <a:off x="7730640" y="3705120"/>
                  <a:ext cx="2818800" cy="3717000"/>
                  <a:chOff x="7730640" y="3705120"/>
                  <a:chExt cx="2818800" cy="3717000"/>
                </a:xfrm>
              </p:grpSpPr>
              <p:sp>
                <p:nvSpPr>
                  <p:cNvPr id="3763" name="CustomShape 3420"/>
                  <p:cNvSpPr/>
                  <p:nvPr/>
                </p:nvSpPr>
                <p:spPr>
                  <a:xfrm>
                    <a:off x="7730640" y="3757680"/>
                    <a:ext cx="2572920" cy="3664440"/>
                  </a:xfrm>
                  <a:prstGeom prst="rect">
                    <a:avLst/>
                  </a:prstGeom>
                  <a:solidFill>
                    <a:schemeClr val="lt1"/>
                  </a:solidFill>
                  <a:ln w="190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3764" name="CustomShape 3421"/>
                  <p:cNvSpPr/>
                  <p:nvPr/>
                </p:nvSpPr>
                <p:spPr>
                  <a:xfrm>
                    <a:off x="8282160" y="6238440"/>
                    <a:ext cx="2071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прогноз нарушения ЛЭП (УГМС) 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65" name="CustomShape 3422"/>
                  <p:cNvSpPr/>
                  <p:nvPr/>
                </p:nvSpPr>
                <p:spPr>
                  <a:xfrm>
                    <a:off x="8375040" y="3705120"/>
                    <a:ext cx="18108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i="1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Условные обозначения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66" name="CustomShape 3423"/>
                  <p:cNvSpPr/>
                  <p:nvPr/>
                </p:nvSpPr>
                <p:spPr>
                  <a:xfrm>
                    <a:off x="8245440" y="6718320"/>
                    <a:ext cx="1814760" cy="2217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3767" name="CustomShape 3424"/>
                  <p:cNvSpPr/>
                  <p:nvPr/>
                </p:nvSpPr>
                <p:spPr>
                  <a:xfrm>
                    <a:off x="7882560" y="7205040"/>
                    <a:ext cx="647640" cy="196920"/>
                  </a:xfrm>
                  <a:prstGeom prst="rect">
                    <a:avLst/>
                  </a:prstGeom>
                  <a:solidFill>
                    <a:schemeClr val="lt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1" lang="ru-RU" sz="7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Ярославль</a:t>
                    </a:r>
                    <a:endParaRPr b="0" lang="ru-RU" sz="7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68" name="CustomShape 3425"/>
                  <p:cNvSpPr/>
                  <p:nvPr/>
                </p:nvSpPr>
                <p:spPr>
                  <a:xfrm>
                    <a:off x="7930440" y="6293160"/>
                    <a:ext cx="342000" cy="215640"/>
                  </a:xfrm>
                  <a:custGeom>
                    <a:avLst/>
                    <a:gdLst>
                      <a:gd name="textAreaLeft" fmla="*/ 0 w 342000"/>
                      <a:gd name="textAreaRight" fmla="*/ 360000 w 342000"/>
                      <a:gd name="textAreaTop" fmla="*/ 0 h 215640"/>
                      <a:gd name="textAreaBottom" fmla="*/ 233640 h 215640"/>
                    </a:gdLst>
                    <a:ahLst/>
                    <a:rect l="textAreaLeft" t="textAreaTop" r="textAreaRight" b="textAreaBottom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 w="25560">
                    <a:solidFill>
                      <a:srgbClr val="ff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ru-RU" sz="1800" strike="noStrike" u="none">
                      <a:solidFill>
                        <a:srgbClr val="000000"/>
                      </a:solidFill>
                      <a:uFillTx/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3769" name="CustomShape 3426"/>
                  <p:cNvSpPr/>
                  <p:nvPr/>
                </p:nvSpPr>
                <p:spPr>
                  <a:xfrm>
                    <a:off x="7825680" y="6571440"/>
                    <a:ext cx="573840" cy="135720"/>
                  </a:xfrm>
                  <a:prstGeom prst="rect">
                    <a:avLst/>
                  </a:prstGeom>
                  <a:solidFill>
                    <a:srgbClr val="ffff00"/>
                  </a:solidFill>
                  <a:ln w="255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321/18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70" name="CustomShape 3427"/>
                  <p:cNvSpPr/>
                  <p:nvPr/>
                </p:nvSpPr>
                <p:spPr>
                  <a:xfrm>
                    <a:off x="8402040" y="7163640"/>
                    <a:ext cx="206820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муниципальное образование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71" name="CustomShape 3428"/>
                  <p:cNvSpPr/>
                  <p:nvPr/>
                </p:nvSpPr>
                <p:spPr>
                  <a:xfrm>
                    <a:off x="8406360" y="4823280"/>
                    <a:ext cx="214308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линии электропередач 110 кВт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72" name="CustomShape 3429"/>
                  <p:cNvSpPr/>
                  <p:nvPr/>
                </p:nvSpPr>
                <p:spPr>
                  <a:xfrm>
                    <a:off x="8358120" y="6549840"/>
                    <a:ext cx="2145960" cy="2444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1200" bIns="6120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- протяженность ЛЭП/ТП (шт.)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3773" name="CustomShape 3430"/>
                  <p:cNvSpPr/>
                  <p:nvPr/>
                </p:nvSpPr>
                <p:spPr>
                  <a:xfrm>
                    <a:off x="8607600" y="4097160"/>
                    <a:ext cx="709920" cy="371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128160" rIns="128160" tIns="64080" bIns="64080" anchor="t">
                    <a:spAutoFit/>
                  </a:bodyPr>
                  <a:p>
                    <a:pPr>
                      <a:lnSpc>
                        <a:spcPct val="100000"/>
                      </a:lnSpc>
                    </a:pP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 </a:t>
                    </a:r>
                    <a:r>
                      <a:rPr b="0" lang="ru-RU" sz="8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  <a:ea typeface="DejaVu Sans"/>
                      </a:rPr>
                      <a:t>осадки, мм</a:t>
                    </a:r>
                    <a:endParaRPr b="0" lang="ru-RU" sz="800" strike="noStrike" u="none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3774" name="CustomShape 3431"/>
                <p:cNvSpPr/>
                <p:nvPr/>
              </p:nvSpPr>
              <p:spPr>
                <a:xfrm>
                  <a:off x="7998120" y="7022160"/>
                  <a:ext cx="233640" cy="1299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5560">
                  <a:solidFill>
                    <a:srgbClr val="000000"/>
                  </a:solidFill>
                  <a:miter/>
                </a:ln>
                <a:effectLst>
                  <a:outerShdw dist="37674" dir="2700000" blurRad="50760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0" rIns="0" tIns="0" bIns="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60%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3775" name="CustomShape 3432"/>
                <p:cNvSpPr/>
                <p:nvPr/>
              </p:nvSpPr>
              <p:spPr>
                <a:xfrm>
                  <a:off x="8418960" y="6978960"/>
                  <a:ext cx="1879560" cy="2019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80280" rIns="80280" tIns="39960" bIns="3996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 </a:t>
                  </a: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износ электроэнергетических систем 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3776" name="CustomShape 3433"/>
                <p:cNvSpPr/>
                <p:nvPr/>
              </p:nvSpPr>
              <p:spPr>
                <a:xfrm>
                  <a:off x="7825680" y="6831720"/>
                  <a:ext cx="584280" cy="110520"/>
                </a:xfrm>
                <a:prstGeom prst="rect">
                  <a:avLst/>
                </a:prstGeom>
                <a:solidFill>
                  <a:srgbClr val="92d050"/>
                </a:solidFill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68400" rIns="68400" tIns="34200" bIns="34200" anchor="ctr">
                  <a:no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Calibri"/>
                      <a:ea typeface="DejaVu Sans"/>
                    </a:rPr>
                    <a:t>19/330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3777" name="CustomShape 3434"/>
                <p:cNvSpPr/>
                <p:nvPr/>
              </p:nvSpPr>
              <p:spPr>
                <a:xfrm>
                  <a:off x="8373240" y="6773040"/>
                  <a:ext cx="1508040" cy="2444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127800" rIns="127800" tIns="61200" bIns="61200" anchor="t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ru-RU" sz="800" strike="noStrike" u="none">
                      <a:solidFill>
                        <a:srgbClr val="000000"/>
                      </a:solidFill>
                      <a:uFillTx/>
                      <a:latin typeface="Times New Roman"/>
                      <a:ea typeface="DejaVu Sans"/>
                    </a:rPr>
                    <a:t>- кол-во домов /населения</a:t>
                  </a:r>
                  <a:endParaRPr b="0" lang="ru-RU" sz="80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sp>
            <p:nvSpPr>
              <p:cNvPr id="3778" name="CustomShape 3435"/>
              <p:cNvSpPr/>
              <p:nvPr/>
            </p:nvSpPr>
            <p:spPr>
              <a:xfrm>
                <a:off x="8302680" y="5565600"/>
                <a:ext cx="157860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количество осадков (УГМС), мм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3779" name="CustomShape 3436"/>
              <p:cNvSpPr/>
              <p:nvPr/>
            </p:nvSpPr>
            <p:spPr>
              <a:xfrm>
                <a:off x="7895880" y="5597280"/>
                <a:ext cx="379440" cy="243000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18</a:t>
                </a:r>
                <a:endParaRPr b="0" lang="ru-RU" sz="10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  <p:sp>
            <p:nvSpPr>
              <p:cNvPr id="3780" name="CustomShape 3437"/>
              <p:cNvSpPr/>
              <p:nvPr/>
            </p:nvSpPr>
            <p:spPr>
              <a:xfrm>
                <a:off x="7908120" y="5897160"/>
                <a:ext cx="367200" cy="243000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  <a:ea typeface="DejaVu Sans"/>
                  </a:rPr>
                  <a:t>2</a:t>
                </a:r>
                <a:endParaRPr b="0" lang="ru-RU" sz="10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3781" name="CustomShape 3438"/>
              <p:cNvSpPr/>
              <p:nvPr/>
            </p:nvSpPr>
            <p:spPr>
              <a:xfrm>
                <a:off x="8344800" y="5883840"/>
                <a:ext cx="1391040" cy="33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6120" rIns="96120" tIns="47880" bIns="4788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trike="noStrike" u="none">
                    <a:solidFill>
                      <a:srgbClr val="000000"/>
                    </a:solidFill>
                    <a:uFillTx/>
                    <a:latin typeface="Times New Roman"/>
                    <a:ea typeface="DejaVu Sans"/>
                  </a:rPr>
                  <a:t>- порывы ветра (УГМС), м/с</a:t>
                </a:r>
                <a:endParaRPr b="0" lang="ru-RU" sz="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pic>
          <p:nvPicPr>
            <p:cNvPr id="3782" name="Рисунок 2_ 11" descr=""/>
            <p:cNvPicPr/>
            <p:nvPr/>
          </p:nvPicPr>
          <p:blipFill>
            <a:blip r:embed="rId3"/>
            <a:stretch/>
          </p:blipFill>
          <p:spPr>
            <a:xfrm>
              <a:off x="7882560" y="4388760"/>
              <a:ext cx="586080" cy="117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83" name="Рисунок 4_ 11" descr=""/>
            <p:cNvPicPr/>
            <p:nvPr/>
          </p:nvPicPr>
          <p:blipFill>
            <a:blip r:embed="rId4"/>
            <a:stretch/>
          </p:blipFill>
          <p:spPr>
            <a:xfrm>
              <a:off x="7880400" y="3933720"/>
              <a:ext cx="2164320" cy="1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784" name="CustomShape 6569"/>
          <p:cNvSpPr/>
          <p:nvPr/>
        </p:nvSpPr>
        <p:spPr>
          <a:xfrm>
            <a:off x="399600" y="1308600"/>
            <a:ext cx="504000" cy="3355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2</a:t>
            </a:r>
            <a:endParaRPr b="0" lang="ru-RU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785" name="CustomShape 6570"/>
          <p:cNvSpPr/>
          <p:nvPr/>
        </p:nvSpPr>
        <p:spPr>
          <a:xfrm>
            <a:off x="821520" y="1307160"/>
            <a:ext cx="441360" cy="33552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trike="noStrike" u="none">
                <a:solidFill>
                  <a:srgbClr val="000000"/>
                </a:solidFill>
                <a:uFillTx/>
                <a:latin typeface="Calibri"/>
                <a:ea typeface="DejaVu Sans"/>
              </a:rPr>
              <a:t>18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86" name="CustomShape 245"/>
          <p:cNvSpPr/>
          <p:nvPr/>
        </p:nvSpPr>
        <p:spPr>
          <a:xfrm>
            <a:off x="8532360" y="7552440"/>
            <a:ext cx="1774800" cy="639000"/>
          </a:xfrm>
          <a:prstGeom prst="rect">
            <a:avLst/>
          </a:prstGeom>
          <a:solidFill>
            <a:schemeClr val="lt1">
              <a:alpha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5840" rIns="105840" tIns="52920" bIns="52920" anchor="t">
            <a:spAutoFit/>
          </a:bodyPr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ЦУКС ГУ МЧС по Ярославской области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АРМ № 9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14:00 18.11.2025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Исп. Е.С. Приказчикова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70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Тел. 341-50-856</a:t>
            </a:r>
            <a:endParaRPr b="0" lang="ru-RU" sz="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87" name="" descr=""/>
          <p:cNvPicPr/>
          <p:nvPr/>
        </p:nvPicPr>
        <p:blipFill>
          <a:blip r:embed="rId5"/>
          <a:stretch/>
        </p:blipFill>
        <p:spPr>
          <a:xfrm>
            <a:off x="162360" y="2637360"/>
            <a:ext cx="2034720" cy="473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8" dur="500"/>
                                        <p:tgtEl>
                                          <p:spTgt spid="3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557751</TotalTime>
  <Application>LibreOffice/24.8.2.1$Linux_X86_64 LibreOffice_project/0f794b6e29741098670a3b95d60478a65d05ef13</Application>
  <AppVersion>15.0000</AppVersion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2014-09-08T13:21:12Z</dcterms:created>
  <dc:creator>ARM32</dc:creator>
  <dc:description/>
  <dc:language>ru-RU</dc:language>
  <cp:lastModifiedBy/>
  <cp:lastPrinted>2021-03-01T13:03:09Z</cp:lastPrinted>
  <dcterms:modified xsi:type="dcterms:W3CDTF">2025-11-18T14:46:38Z</dcterms:modified>
  <cp:revision>25145</cp:revision>
  <dc:subject/>
  <dc:title>ДОКЛАД  СПЕЦИАЛИСТА АРМ №32 ПО ИНФОРМАЦИОННЫМ СИСТЕМАМ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2</vt:r8>
  </property>
  <property fmtid="{D5CDD505-2E9C-101B-9397-08002B2CF9AE}" pid="4" name="PresentationFormat">
    <vt:lpwstr>Произвольный</vt:lpwstr>
  </property>
  <property fmtid="{D5CDD505-2E9C-101B-9397-08002B2CF9AE}" pid="5" name="Slides">
    <vt:r8>5</vt:r8>
  </property>
</Properties>
</file>